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5" r:id="rId4"/>
    <p:sldId id="264" r:id="rId5"/>
    <p:sldId id="257" r:id="rId6"/>
    <p:sldId id="266" r:id="rId7"/>
    <p:sldId id="258" r:id="rId8"/>
    <p:sldId id="259" r:id="rId9"/>
    <p:sldId id="260" r:id="rId10"/>
    <p:sldId id="261" r:id="rId11"/>
    <p:sldId id="275" r:id="rId12"/>
    <p:sldId id="262" r:id="rId13"/>
    <p:sldId id="267" r:id="rId14"/>
    <p:sldId id="268" r:id="rId15"/>
    <p:sldId id="269" r:id="rId16"/>
    <p:sldId id="271" r:id="rId17"/>
    <p:sldId id="274"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48" d="100"/>
          <a:sy n="48" d="100"/>
        </p:scale>
        <p:origin x="763" y="3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AB2D75-9E45-4991-80D0-FBE90C8B902F}"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s-ES"/>
        </a:p>
      </dgm:t>
    </dgm:pt>
    <dgm:pt modelId="{6579C5BC-F5F6-4BD3-B5D1-65B338B2AB6A}">
      <dgm:prSet phldrT="[Texto]"/>
      <dgm:spPr/>
      <dgm:t>
        <a:bodyPr/>
        <a:lstStyle/>
        <a:p>
          <a:r>
            <a:rPr lang="es-ES" dirty="0" smtClean="0">
              <a:solidFill>
                <a:schemeClr val="bg1"/>
              </a:solidFill>
            </a:rPr>
            <a:t>Valores compartidos </a:t>
          </a:r>
          <a:endParaRPr lang="es-ES" dirty="0">
            <a:solidFill>
              <a:schemeClr val="bg1"/>
            </a:solidFill>
          </a:endParaRPr>
        </a:p>
      </dgm:t>
    </dgm:pt>
    <dgm:pt modelId="{695F4340-DCC2-4F5A-8E3E-D185AD48C7DF}" type="parTrans" cxnId="{89EB9C09-8ED8-48F5-A469-68FD28389212}">
      <dgm:prSet/>
      <dgm:spPr/>
      <dgm:t>
        <a:bodyPr/>
        <a:lstStyle/>
        <a:p>
          <a:endParaRPr lang="es-ES"/>
        </a:p>
      </dgm:t>
    </dgm:pt>
    <dgm:pt modelId="{77FBFB7D-DDCA-4618-A64F-07149B6E6F71}" type="sibTrans" cxnId="{89EB9C09-8ED8-48F5-A469-68FD28389212}">
      <dgm:prSet/>
      <dgm:spPr/>
      <dgm:t>
        <a:bodyPr/>
        <a:lstStyle/>
        <a:p>
          <a:endParaRPr lang="es-ES"/>
        </a:p>
      </dgm:t>
    </dgm:pt>
    <dgm:pt modelId="{0E2BE501-DA3F-4B86-9A00-6533A9450A2B}">
      <dgm:prSet phldrT="[Texto]"/>
      <dgm:spPr/>
      <dgm:t>
        <a:bodyPr/>
        <a:lstStyle/>
        <a:p>
          <a:r>
            <a:rPr lang="es-ES" dirty="0" smtClean="0"/>
            <a:t>fraternidad</a:t>
          </a:r>
          <a:endParaRPr lang="es-ES" dirty="0"/>
        </a:p>
      </dgm:t>
    </dgm:pt>
    <dgm:pt modelId="{B412D038-5228-4413-BC58-D86951FFAA1D}" type="parTrans" cxnId="{DF97E0D1-6046-4E97-9D10-8778B22BA909}">
      <dgm:prSet/>
      <dgm:spPr/>
      <dgm:t>
        <a:bodyPr/>
        <a:lstStyle/>
        <a:p>
          <a:endParaRPr lang="es-ES"/>
        </a:p>
      </dgm:t>
    </dgm:pt>
    <dgm:pt modelId="{F77F1923-987D-4664-A9A2-5ADC4DF211EA}" type="sibTrans" cxnId="{DF97E0D1-6046-4E97-9D10-8778B22BA909}">
      <dgm:prSet/>
      <dgm:spPr/>
      <dgm:t>
        <a:bodyPr/>
        <a:lstStyle/>
        <a:p>
          <a:endParaRPr lang="es-ES"/>
        </a:p>
      </dgm:t>
    </dgm:pt>
    <dgm:pt modelId="{043046F3-3DFC-4D67-9A1F-EC1D5F82F2BF}">
      <dgm:prSet phldrT="[Texto]"/>
      <dgm:spPr/>
      <dgm:t>
        <a:bodyPr/>
        <a:lstStyle/>
        <a:p>
          <a:r>
            <a:rPr lang="es-ES" dirty="0" smtClean="0"/>
            <a:t>solidaridad</a:t>
          </a:r>
          <a:endParaRPr lang="es-ES" dirty="0"/>
        </a:p>
      </dgm:t>
    </dgm:pt>
    <dgm:pt modelId="{229B5D49-ED74-441C-85E3-610521D904E2}" type="parTrans" cxnId="{20408887-493E-4AE4-8BA1-F899E7E7CC04}">
      <dgm:prSet/>
      <dgm:spPr/>
      <dgm:t>
        <a:bodyPr/>
        <a:lstStyle/>
        <a:p>
          <a:endParaRPr lang="es-ES"/>
        </a:p>
      </dgm:t>
    </dgm:pt>
    <dgm:pt modelId="{DA1CE835-B023-4FE5-BB99-852BFEECDF38}" type="sibTrans" cxnId="{20408887-493E-4AE4-8BA1-F899E7E7CC04}">
      <dgm:prSet/>
      <dgm:spPr/>
      <dgm:t>
        <a:bodyPr/>
        <a:lstStyle/>
        <a:p>
          <a:endParaRPr lang="es-ES"/>
        </a:p>
      </dgm:t>
    </dgm:pt>
    <dgm:pt modelId="{46A961CA-A7E4-4EBE-A5AA-C1E9B7C1C4E0}">
      <dgm:prSet phldrT="[Texto]"/>
      <dgm:spPr/>
      <dgm:t>
        <a:bodyPr/>
        <a:lstStyle/>
        <a:p>
          <a:r>
            <a:rPr lang="es-ES" dirty="0" smtClean="0"/>
            <a:t>Tolerancia </a:t>
          </a:r>
          <a:endParaRPr lang="es-ES" dirty="0"/>
        </a:p>
      </dgm:t>
    </dgm:pt>
    <dgm:pt modelId="{1514862D-E40C-4835-8770-76D77BD9DE3B}" type="parTrans" cxnId="{21CB0D25-8BAF-4669-8B00-7DBC7EDD44FD}">
      <dgm:prSet/>
      <dgm:spPr/>
      <dgm:t>
        <a:bodyPr/>
        <a:lstStyle/>
        <a:p>
          <a:endParaRPr lang="es-ES"/>
        </a:p>
      </dgm:t>
    </dgm:pt>
    <dgm:pt modelId="{752639A7-907D-4023-9339-AC31B178939F}" type="sibTrans" cxnId="{21CB0D25-8BAF-4669-8B00-7DBC7EDD44FD}">
      <dgm:prSet/>
      <dgm:spPr/>
      <dgm:t>
        <a:bodyPr/>
        <a:lstStyle/>
        <a:p>
          <a:endParaRPr lang="es-ES"/>
        </a:p>
      </dgm:t>
    </dgm:pt>
    <dgm:pt modelId="{D612E485-E6EF-4BD6-ADE3-E8EE1A341A02}">
      <dgm:prSet phldrT="[Texto]"/>
      <dgm:spPr/>
      <dgm:t>
        <a:bodyPr/>
        <a:lstStyle/>
        <a:p>
          <a:r>
            <a:rPr lang="es-ES" dirty="0" smtClean="0"/>
            <a:t>igualdad</a:t>
          </a:r>
          <a:endParaRPr lang="es-ES" dirty="0"/>
        </a:p>
      </dgm:t>
    </dgm:pt>
    <dgm:pt modelId="{CBB8EEB2-A73D-4008-B755-F767C0B091AE}" type="parTrans" cxnId="{25444CC5-F5A9-4894-87AC-D0F136B44D8A}">
      <dgm:prSet/>
      <dgm:spPr/>
      <dgm:t>
        <a:bodyPr/>
        <a:lstStyle/>
        <a:p>
          <a:endParaRPr lang="es-ES"/>
        </a:p>
      </dgm:t>
    </dgm:pt>
    <dgm:pt modelId="{8BA056F8-65B7-44C9-8CDD-D8F7CE922CC3}" type="sibTrans" cxnId="{25444CC5-F5A9-4894-87AC-D0F136B44D8A}">
      <dgm:prSet/>
      <dgm:spPr/>
      <dgm:t>
        <a:bodyPr/>
        <a:lstStyle/>
        <a:p>
          <a:endParaRPr lang="es-ES"/>
        </a:p>
      </dgm:t>
    </dgm:pt>
    <dgm:pt modelId="{DB30362C-249A-4DD2-8B28-66B92717F0AF}" type="pres">
      <dgm:prSet presAssocID="{DBAB2D75-9E45-4991-80D0-FBE90C8B902F}" presName="composite" presStyleCnt="0">
        <dgm:presLayoutVars>
          <dgm:chMax val="1"/>
          <dgm:dir/>
          <dgm:resizeHandles val="exact"/>
        </dgm:presLayoutVars>
      </dgm:prSet>
      <dgm:spPr/>
      <dgm:t>
        <a:bodyPr/>
        <a:lstStyle/>
        <a:p>
          <a:endParaRPr lang="es-ES"/>
        </a:p>
      </dgm:t>
    </dgm:pt>
    <dgm:pt modelId="{01313908-AD7A-494C-8166-8A343BCD77B2}" type="pres">
      <dgm:prSet presAssocID="{DBAB2D75-9E45-4991-80D0-FBE90C8B902F}" presName="radial" presStyleCnt="0">
        <dgm:presLayoutVars>
          <dgm:animLvl val="ctr"/>
        </dgm:presLayoutVars>
      </dgm:prSet>
      <dgm:spPr/>
    </dgm:pt>
    <dgm:pt modelId="{E4FA2D6E-D5FD-486B-8B54-4C71364778AD}" type="pres">
      <dgm:prSet presAssocID="{6579C5BC-F5F6-4BD3-B5D1-65B338B2AB6A}" presName="centerShape" presStyleLbl="vennNode1" presStyleIdx="0" presStyleCnt="5" custScaleX="90746" custScaleY="94434" custLinFactNeighborX="827" custLinFactNeighborY="-414"/>
      <dgm:spPr/>
      <dgm:t>
        <a:bodyPr/>
        <a:lstStyle/>
        <a:p>
          <a:endParaRPr lang="es-ES"/>
        </a:p>
      </dgm:t>
    </dgm:pt>
    <dgm:pt modelId="{AB13ED35-B503-43E9-9DB1-1826C24D290B}" type="pres">
      <dgm:prSet presAssocID="{0E2BE501-DA3F-4B86-9A00-6533A9450A2B}" presName="node" presStyleLbl="vennNode1" presStyleIdx="1" presStyleCnt="5">
        <dgm:presLayoutVars>
          <dgm:bulletEnabled val="1"/>
        </dgm:presLayoutVars>
      </dgm:prSet>
      <dgm:spPr/>
      <dgm:t>
        <a:bodyPr/>
        <a:lstStyle/>
        <a:p>
          <a:endParaRPr lang="es-ES"/>
        </a:p>
      </dgm:t>
    </dgm:pt>
    <dgm:pt modelId="{B1558017-33D2-4471-A27D-9A5FC8C7AAC4}" type="pres">
      <dgm:prSet presAssocID="{043046F3-3DFC-4D67-9A1F-EC1D5F82F2BF}" presName="node" presStyleLbl="vennNode1" presStyleIdx="2" presStyleCnt="5">
        <dgm:presLayoutVars>
          <dgm:bulletEnabled val="1"/>
        </dgm:presLayoutVars>
      </dgm:prSet>
      <dgm:spPr/>
      <dgm:t>
        <a:bodyPr/>
        <a:lstStyle/>
        <a:p>
          <a:endParaRPr lang="es-ES"/>
        </a:p>
      </dgm:t>
    </dgm:pt>
    <dgm:pt modelId="{634F3A2D-B739-4686-A9F2-A6016DB66759}" type="pres">
      <dgm:prSet presAssocID="{46A961CA-A7E4-4EBE-A5AA-C1E9B7C1C4E0}" presName="node" presStyleLbl="vennNode1" presStyleIdx="3" presStyleCnt="5">
        <dgm:presLayoutVars>
          <dgm:bulletEnabled val="1"/>
        </dgm:presLayoutVars>
      </dgm:prSet>
      <dgm:spPr/>
      <dgm:t>
        <a:bodyPr/>
        <a:lstStyle/>
        <a:p>
          <a:endParaRPr lang="es-ES"/>
        </a:p>
      </dgm:t>
    </dgm:pt>
    <dgm:pt modelId="{93FA58B1-BDBF-4091-9D83-DBD87E10B4D3}" type="pres">
      <dgm:prSet presAssocID="{D612E485-E6EF-4BD6-ADE3-E8EE1A341A02}" presName="node" presStyleLbl="vennNode1" presStyleIdx="4" presStyleCnt="5">
        <dgm:presLayoutVars>
          <dgm:bulletEnabled val="1"/>
        </dgm:presLayoutVars>
      </dgm:prSet>
      <dgm:spPr/>
      <dgm:t>
        <a:bodyPr/>
        <a:lstStyle/>
        <a:p>
          <a:endParaRPr lang="es-ES"/>
        </a:p>
      </dgm:t>
    </dgm:pt>
  </dgm:ptLst>
  <dgm:cxnLst>
    <dgm:cxn modelId="{DF97E0D1-6046-4E97-9D10-8778B22BA909}" srcId="{6579C5BC-F5F6-4BD3-B5D1-65B338B2AB6A}" destId="{0E2BE501-DA3F-4B86-9A00-6533A9450A2B}" srcOrd="0" destOrd="0" parTransId="{B412D038-5228-4413-BC58-D86951FFAA1D}" sibTransId="{F77F1923-987D-4664-A9A2-5ADC4DF211EA}"/>
    <dgm:cxn modelId="{21CB0D25-8BAF-4669-8B00-7DBC7EDD44FD}" srcId="{6579C5BC-F5F6-4BD3-B5D1-65B338B2AB6A}" destId="{46A961CA-A7E4-4EBE-A5AA-C1E9B7C1C4E0}" srcOrd="2" destOrd="0" parTransId="{1514862D-E40C-4835-8770-76D77BD9DE3B}" sibTransId="{752639A7-907D-4023-9339-AC31B178939F}"/>
    <dgm:cxn modelId="{6724C9E0-9233-4CD9-B08C-08B6E9FE6E35}" type="presOf" srcId="{DBAB2D75-9E45-4991-80D0-FBE90C8B902F}" destId="{DB30362C-249A-4DD2-8B28-66B92717F0AF}" srcOrd="0" destOrd="0" presId="urn:microsoft.com/office/officeart/2005/8/layout/radial3"/>
    <dgm:cxn modelId="{5822A98C-529C-4CF1-A4C9-78C024C99659}" type="presOf" srcId="{0E2BE501-DA3F-4B86-9A00-6533A9450A2B}" destId="{AB13ED35-B503-43E9-9DB1-1826C24D290B}" srcOrd="0" destOrd="0" presId="urn:microsoft.com/office/officeart/2005/8/layout/radial3"/>
    <dgm:cxn modelId="{82186CE0-C61D-4ACC-9C5A-821D668C46AE}" type="presOf" srcId="{043046F3-3DFC-4D67-9A1F-EC1D5F82F2BF}" destId="{B1558017-33D2-4471-A27D-9A5FC8C7AAC4}" srcOrd="0" destOrd="0" presId="urn:microsoft.com/office/officeart/2005/8/layout/radial3"/>
    <dgm:cxn modelId="{89EB9C09-8ED8-48F5-A469-68FD28389212}" srcId="{DBAB2D75-9E45-4991-80D0-FBE90C8B902F}" destId="{6579C5BC-F5F6-4BD3-B5D1-65B338B2AB6A}" srcOrd="0" destOrd="0" parTransId="{695F4340-DCC2-4F5A-8E3E-D185AD48C7DF}" sibTransId="{77FBFB7D-DDCA-4618-A64F-07149B6E6F71}"/>
    <dgm:cxn modelId="{25444CC5-F5A9-4894-87AC-D0F136B44D8A}" srcId="{6579C5BC-F5F6-4BD3-B5D1-65B338B2AB6A}" destId="{D612E485-E6EF-4BD6-ADE3-E8EE1A341A02}" srcOrd="3" destOrd="0" parTransId="{CBB8EEB2-A73D-4008-B755-F767C0B091AE}" sibTransId="{8BA056F8-65B7-44C9-8CDD-D8F7CE922CC3}"/>
    <dgm:cxn modelId="{1FD44478-A3A2-4CFF-90DD-E7F84375098A}" type="presOf" srcId="{D612E485-E6EF-4BD6-ADE3-E8EE1A341A02}" destId="{93FA58B1-BDBF-4091-9D83-DBD87E10B4D3}" srcOrd="0" destOrd="0" presId="urn:microsoft.com/office/officeart/2005/8/layout/radial3"/>
    <dgm:cxn modelId="{20408887-493E-4AE4-8BA1-F899E7E7CC04}" srcId="{6579C5BC-F5F6-4BD3-B5D1-65B338B2AB6A}" destId="{043046F3-3DFC-4D67-9A1F-EC1D5F82F2BF}" srcOrd="1" destOrd="0" parTransId="{229B5D49-ED74-441C-85E3-610521D904E2}" sibTransId="{DA1CE835-B023-4FE5-BB99-852BFEECDF38}"/>
    <dgm:cxn modelId="{DED690FE-81E0-4146-BE4F-290B10BB0B4B}" type="presOf" srcId="{46A961CA-A7E4-4EBE-A5AA-C1E9B7C1C4E0}" destId="{634F3A2D-B739-4686-A9F2-A6016DB66759}" srcOrd="0" destOrd="0" presId="urn:microsoft.com/office/officeart/2005/8/layout/radial3"/>
    <dgm:cxn modelId="{CF7F6712-C410-4687-BFA1-93CBD6D56DC3}" type="presOf" srcId="{6579C5BC-F5F6-4BD3-B5D1-65B338B2AB6A}" destId="{E4FA2D6E-D5FD-486B-8B54-4C71364778AD}" srcOrd="0" destOrd="0" presId="urn:microsoft.com/office/officeart/2005/8/layout/radial3"/>
    <dgm:cxn modelId="{6ABD96A3-BBDE-42E0-B3FD-50973113AF53}" type="presParOf" srcId="{DB30362C-249A-4DD2-8B28-66B92717F0AF}" destId="{01313908-AD7A-494C-8166-8A343BCD77B2}" srcOrd="0" destOrd="0" presId="urn:microsoft.com/office/officeart/2005/8/layout/radial3"/>
    <dgm:cxn modelId="{0C79CA7E-FCA9-4C5D-BAC2-C65505421748}" type="presParOf" srcId="{01313908-AD7A-494C-8166-8A343BCD77B2}" destId="{E4FA2D6E-D5FD-486B-8B54-4C71364778AD}" srcOrd="0" destOrd="0" presId="urn:microsoft.com/office/officeart/2005/8/layout/radial3"/>
    <dgm:cxn modelId="{484D569F-6C63-4B6A-A29D-A219D4D4CE18}" type="presParOf" srcId="{01313908-AD7A-494C-8166-8A343BCD77B2}" destId="{AB13ED35-B503-43E9-9DB1-1826C24D290B}" srcOrd="1" destOrd="0" presId="urn:microsoft.com/office/officeart/2005/8/layout/radial3"/>
    <dgm:cxn modelId="{83CF8FB7-5D55-4199-A918-C1ECD6DF7E4F}" type="presParOf" srcId="{01313908-AD7A-494C-8166-8A343BCD77B2}" destId="{B1558017-33D2-4471-A27D-9A5FC8C7AAC4}" srcOrd="2" destOrd="0" presId="urn:microsoft.com/office/officeart/2005/8/layout/radial3"/>
    <dgm:cxn modelId="{14F8D005-152A-43F1-B3A1-645AD05BEFC1}" type="presParOf" srcId="{01313908-AD7A-494C-8166-8A343BCD77B2}" destId="{634F3A2D-B739-4686-A9F2-A6016DB66759}" srcOrd="3" destOrd="0" presId="urn:microsoft.com/office/officeart/2005/8/layout/radial3"/>
    <dgm:cxn modelId="{C00307A1-C675-438C-9FC6-D5DAE236482E}" type="presParOf" srcId="{01313908-AD7A-494C-8166-8A343BCD77B2}" destId="{93FA58B1-BDBF-4091-9D83-DBD87E10B4D3}"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607B15-88DF-41E6-A67F-1EB6561BF2B7}"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s-ES"/>
        </a:p>
      </dgm:t>
    </dgm:pt>
    <dgm:pt modelId="{DA1145D2-F38D-4BC4-8E47-00CDBB570353}">
      <dgm:prSet phldrT="[Texto]"/>
      <dgm:spPr/>
      <dgm:t>
        <a:bodyPr/>
        <a:lstStyle/>
        <a:p>
          <a:r>
            <a:rPr lang="es-ES" dirty="0" smtClean="0"/>
            <a:t>Servicio de vocación </a:t>
          </a:r>
          <a:endParaRPr lang="es-ES" dirty="0"/>
        </a:p>
      </dgm:t>
    </dgm:pt>
    <dgm:pt modelId="{A1265C73-4832-41EF-8AEA-AB68647F6E06}" type="parTrans" cxnId="{61024DA9-57DC-426C-AEAA-73CEDB800BD5}">
      <dgm:prSet/>
      <dgm:spPr/>
      <dgm:t>
        <a:bodyPr/>
        <a:lstStyle/>
        <a:p>
          <a:endParaRPr lang="es-ES"/>
        </a:p>
      </dgm:t>
    </dgm:pt>
    <dgm:pt modelId="{C905C959-C60F-4316-BA49-DF1DBAA0DCF2}" type="sibTrans" cxnId="{61024DA9-57DC-426C-AEAA-73CEDB800BD5}">
      <dgm:prSet/>
      <dgm:spPr/>
      <dgm:t>
        <a:bodyPr/>
        <a:lstStyle/>
        <a:p>
          <a:endParaRPr lang="es-ES"/>
        </a:p>
      </dgm:t>
    </dgm:pt>
    <dgm:pt modelId="{B647038F-AF21-4ABC-A296-1DEC2284F2F0}">
      <dgm:prSet phldrT="[Texto]"/>
      <dgm:spPr/>
      <dgm:t>
        <a:bodyPr/>
        <a:lstStyle/>
        <a:p>
          <a:r>
            <a:rPr lang="es-ES" dirty="0" smtClean="0"/>
            <a:t>organización </a:t>
          </a:r>
          <a:endParaRPr lang="es-ES" dirty="0"/>
        </a:p>
      </dgm:t>
    </dgm:pt>
    <dgm:pt modelId="{DB256E0B-7D89-417D-9A2D-1B7D8CA3F22F}" type="parTrans" cxnId="{1999D8A5-BA94-4830-AB2B-1DB31846D9E3}">
      <dgm:prSet/>
      <dgm:spPr/>
      <dgm:t>
        <a:bodyPr/>
        <a:lstStyle/>
        <a:p>
          <a:endParaRPr lang="es-ES"/>
        </a:p>
      </dgm:t>
    </dgm:pt>
    <dgm:pt modelId="{60E13C7A-632D-4905-AD30-584F4F19D21F}" type="sibTrans" cxnId="{1999D8A5-BA94-4830-AB2B-1DB31846D9E3}">
      <dgm:prSet/>
      <dgm:spPr/>
      <dgm:t>
        <a:bodyPr/>
        <a:lstStyle/>
        <a:p>
          <a:endParaRPr lang="es-ES"/>
        </a:p>
      </dgm:t>
    </dgm:pt>
    <dgm:pt modelId="{29D6FDAC-6DA0-41F9-8502-A74C2AAC10FC}">
      <dgm:prSet phldrT="[Texto]"/>
      <dgm:spPr/>
      <dgm:t>
        <a:bodyPr/>
        <a:lstStyle/>
        <a:p>
          <a:r>
            <a:rPr lang="es-ES" dirty="0" smtClean="0"/>
            <a:t>Trabajos comunitarios </a:t>
          </a:r>
          <a:endParaRPr lang="es-ES" dirty="0"/>
        </a:p>
      </dgm:t>
    </dgm:pt>
    <dgm:pt modelId="{9A2A776D-4C01-486D-B8AF-776A13045873}" type="parTrans" cxnId="{483DBF31-D302-45B3-8ED3-E75F910816C9}">
      <dgm:prSet/>
      <dgm:spPr/>
      <dgm:t>
        <a:bodyPr/>
        <a:lstStyle/>
        <a:p>
          <a:endParaRPr lang="es-ES"/>
        </a:p>
      </dgm:t>
    </dgm:pt>
    <dgm:pt modelId="{16C3D109-19B6-45B4-B4F4-9E4CD6A6C5E3}" type="sibTrans" cxnId="{483DBF31-D302-45B3-8ED3-E75F910816C9}">
      <dgm:prSet/>
      <dgm:spPr/>
      <dgm:t>
        <a:bodyPr/>
        <a:lstStyle/>
        <a:p>
          <a:endParaRPr lang="es-ES"/>
        </a:p>
      </dgm:t>
    </dgm:pt>
    <dgm:pt modelId="{92AD905C-86B2-4992-BE41-712748C74B72}" type="pres">
      <dgm:prSet presAssocID="{93607B15-88DF-41E6-A67F-1EB6561BF2B7}" presName="Name0" presStyleCnt="0">
        <dgm:presLayoutVars>
          <dgm:chMax val="7"/>
          <dgm:chPref val="7"/>
          <dgm:dir/>
          <dgm:animLvl val="lvl"/>
        </dgm:presLayoutVars>
      </dgm:prSet>
      <dgm:spPr/>
      <dgm:t>
        <a:bodyPr/>
        <a:lstStyle/>
        <a:p>
          <a:endParaRPr lang="es-ES"/>
        </a:p>
      </dgm:t>
    </dgm:pt>
    <dgm:pt modelId="{FD8809C2-96C7-4C14-AA3E-9387F5D3D3B2}" type="pres">
      <dgm:prSet presAssocID="{DA1145D2-F38D-4BC4-8E47-00CDBB570353}" presName="Accent1" presStyleCnt="0"/>
      <dgm:spPr/>
    </dgm:pt>
    <dgm:pt modelId="{665050D2-980E-413E-979A-B0CF6BDC2BB0}" type="pres">
      <dgm:prSet presAssocID="{DA1145D2-F38D-4BC4-8E47-00CDBB570353}" presName="Accent" presStyleLbl="node1" presStyleIdx="0" presStyleCnt="3"/>
      <dgm:spPr/>
    </dgm:pt>
    <dgm:pt modelId="{9758B044-C78F-4FA4-A710-5E915CD66AD2}" type="pres">
      <dgm:prSet presAssocID="{DA1145D2-F38D-4BC4-8E47-00CDBB570353}" presName="Parent1" presStyleLbl="revTx" presStyleIdx="0" presStyleCnt="3">
        <dgm:presLayoutVars>
          <dgm:chMax val="1"/>
          <dgm:chPref val="1"/>
          <dgm:bulletEnabled val="1"/>
        </dgm:presLayoutVars>
      </dgm:prSet>
      <dgm:spPr/>
      <dgm:t>
        <a:bodyPr/>
        <a:lstStyle/>
        <a:p>
          <a:endParaRPr lang="es-ES"/>
        </a:p>
      </dgm:t>
    </dgm:pt>
    <dgm:pt modelId="{1F6479F4-212D-4C0E-97C3-955F5BE38575}" type="pres">
      <dgm:prSet presAssocID="{B647038F-AF21-4ABC-A296-1DEC2284F2F0}" presName="Accent2" presStyleCnt="0"/>
      <dgm:spPr/>
    </dgm:pt>
    <dgm:pt modelId="{D0992EF2-2DA3-4240-9329-DB45C5D6233F}" type="pres">
      <dgm:prSet presAssocID="{B647038F-AF21-4ABC-A296-1DEC2284F2F0}" presName="Accent" presStyleLbl="node1" presStyleIdx="1" presStyleCnt="3"/>
      <dgm:spPr/>
    </dgm:pt>
    <dgm:pt modelId="{834F1A5F-5759-4C3B-9209-3D2234CC33E3}" type="pres">
      <dgm:prSet presAssocID="{B647038F-AF21-4ABC-A296-1DEC2284F2F0}" presName="Parent2" presStyleLbl="revTx" presStyleIdx="1" presStyleCnt="3">
        <dgm:presLayoutVars>
          <dgm:chMax val="1"/>
          <dgm:chPref val="1"/>
          <dgm:bulletEnabled val="1"/>
        </dgm:presLayoutVars>
      </dgm:prSet>
      <dgm:spPr/>
      <dgm:t>
        <a:bodyPr/>
        <a:lstStyle/>
        <a:p>
          <a:endParaRPr lang="es-ES"/>
        </a:p>
      </dgm:t>
    </dgm:pt>
    <dgm:pt modelId="{B34C730D-0E36-4572-976C-F0A15A9DE673}" type="pres">
      <dgm:prSet presAssocID="{29D6FDAC-6DA0-41F9-8502-A74C2AAC10FC}" presName="Accent3" presStyleCnt="0"/>
      <dgm:spPr/>
    </dgm:pt>
    <dgm:pt modelId="{FC46C1AE-1B8A-4F98-A832-527CE7D9360C}" type="pres">
      <dgm:prSet presAssocID="{29D6FDAC-6DA0-41F9-8502-A74C2AAC10FC}" presName="Accent" presStyleLbl="node1" presStyleIdx="2" presStyleCnt="3"/>
      <dgm:spPr/>
    </dgm:pt>
    <dgm:pt modelId="{2253616F-D9A8-43B5-AE86-84B064680EBD}" type="pres">
      <dgm:prSet presAssocID="{29D6FDAC-6DA0-41F9-8502-A74C2AAC10FC}" presName="Parent3" presStyleLbl="revTx" presStyleIdx="2" presStyleCnt="3">
        <dgm:presLayoutVars>
          <dgm:chMax val="1"/>
          <dgm:chPref val="1"/>
          <dgm:bulletEnabled val="1"/>
        </dgm:presLayoutVars>
      </dgm:prSet>
      <dgm:spPr/>
      <dgm:t>
        <a:bodyPr/>
        <a:lstStyle/>
        <a:p>
          <a:endParaRPr lang="es-ES"/>
        </a:p>
      </dgm:t>
    </dgm:pt>
  </dgm:ptLst>
  <dgm:cxnLst>
    <dgm:cxn modelId="{483DBF31-D302-45B3-8ED3-E75F910816C9}" srcId="{93607B15-88DF-41E6-A67F-1EB6561BF2B7}" destId="{29D6FDAC-6DA0-41F9-8502-A74C2AAC10FC}" srcOrd="2" destOrd="0" parTransId="{9A2A776D-4C01-486D-B8AF-776A13045873}" sibTransId="{16C3D109-19B6-45B4-B4F4-9E4CD6A6C5E3}"/>
    <dgm:cxn modelId="{61024DA9-57DC-426C-AEAA-73CEDB800BD5}" srcId="{93607B15-88DF-41E6-A67F-1EB6561BF2B7}" destId="{DA1145D2-F38D-4BC4-8E47-00CDBB570353}" srcOrd="0" destOrd="0" parTransId="{A1265C73-4832-41EF-8AEA-AB68647F6E06}" sibTransId="{C905C959-C60F-4316-BA49-DF1DBAA0DCF2}"/>
    <dgm:cxn modelId="{D64C627D-E382-4703-9B02-CFCE435BE92E}" type="presOf" srcId="{B647038F-AF21-4ABC-A296-1DEC2284F2F0}" destId="{834F1A5F-5759-4C3B-9209-3D2234CC33E3}" srcOrd="0" destOrd="0" presId="urn:microsoft.com/office/officeart/2009/layout/CircleArrowProcess"/>
    <dgm:cxn modelId="{D171ACC0-670A-4CDE-A01C-7BD761CD6552}" type="presOf" srcId="{29D6FDAC-6DA0-41F9-8502-A74C2AAC10FC}" destId="{2253616F-D9A8-43B5-AE86-84B064680EBD}" srcOrd="0" destOrd="0" presId="urn:microsoft.com/office/officeart/2009/layout/CircleArrowProcess"/>
    <dgm:cxn modelId="{37BDDA07-35D5-43C7-9288-AACD650465F9}" type="presOf" srcId="{DA1145D2-F38D-4BC4-8E47-00CDBB570353}" destId="{9758B044-C78F-4FA4-A710-5E915CD66AD2}" srcOrd="0" destOrd="0" presId="urn:microsoft.com/office/officeart/2009/layout/CircleArrowProcess"/>
    <dgm:cxn modelId="{1999D8A5-BA94-4830-AB2B-1DB31846D9E3}" srcId="{93607B15-88DF-41E6-A67F-1EB6561BF2B7}" destId="{B647038F-AF21-4ABC-A296-1DEC2284F2F0}" srcOrd="1" destOrd="0" parTransId="{DB256E0B-7D89-417D-9A2D-1B7D8CA3F22F}" sibTransId="{60E13C7A-632D-4905-AD30-584F4F19D21F}"/>
    <dgm:cxn modelId="{5C7C903F-EB51-453B-801A-09BD6DE094AD}" type="presOf" srcId="{93607B15-88DF-41E6-A67F-1EB6561BF2B7}" destId="{92AD905C-86B2-4992-BE41-712748C74B72}" srcOrd="0" destOrd="0" presId="urn:microsoft.com/office/officeart/2009/layout/CircleArrowProcess"/>
    <dgm:cxn modelId="{B654746C-42AA-4879-B618-3546E42567EE}" type="presParOf" srcId="{92AD905C-86B2-4992-BE41-712748C74B72}" destId="{FD8809C2-96C7-4C14-AA3E-9387F5D3D3B2}" srcOrd="0" destOrd="0" presId="urn:microsoft.com/office/officeart/2009/layout/CircleArrowProcess"/>
    <dgm:cxn modelId="{2918A482-F454-4EE0-9834-4450866A9CC6}" type="presParOf" srcId="{FD8809C2-96C7-4C14-AA3E-9387F5D3D3B2}" destId="{665050D2-980E-413E-979A-B0CF6BDC2BB0}" srcOrd="0" destOrd="0" presId="urn:microsoft.com/office/officeart/2009/layout/CircleArrowProcess"/>
    <dgm:cxn modelId="{60237B55-DD0C-420D-A3B9-8962C2E77D84}" type="presParOf" srcId="{92AD905C-86B2-4992-BE41-712748C74B72}" destId="{9758B044-C78F-4FA4-A710-5E915CD66AD2}" srcOrd="1" destOrd="0" presId="urn:microsoft.com/office/officeart/2009/layout/CircleArrowProcess"/>
    <dgm:cxn modelId="{2F2E0652-B31D-49F2-A863-43019B016DF4}" type="presParOf" srcId="{92AD905C-86B2-4992-BE41-712748C74B72}" destId="{1F6479F4-212D-4C0E-97C3-955F5BE38575}" srcOrd="2" destOrd="0" presId="urn:microsoft.com/office/officeart/2009/layout/CircleArrowProcess"/>
    <dgm:cxn modelId="{8B52040E-32B3-4E04-89B4-D229EDC68D8B}" type="presParOf" srcId="{1F6479F4-212D-4C0E-97C3-955F5BE38575}" destId="{D0992EF2-2DA3-4240-9329-DB45C5D6233F}" srcOrd="0" destOrd="0" presId="urn:microsoft.com/office/officeart/2009/layout/CircleArrowProcess"/>
    <dgm:cxn modelId="{FA3B5B11-EE9C-4FD2-840E-47B376851423}" type="presParOf" srcId="{92AD905C-86B2-4992-BE41-712748C74B72}" destId="{834F1A5F-5759-4C3B-9209-3D2234CC33E3}" srcOrd="3" destOrd="0" presId="urn:microsoft.com/office/officeart/2009/layout/CircleArrowProcess"/>
    <dgm:cxn modelId="{97006AEA-91D5-46C7-AA64-8732EBF9A3FD}" type="presParOf" srcId="{92AD905C-86B2-4992-BE41-712748C74B72}" destId="{B34C730D-0E36-4572-976C-F0A15A9DE673}" srcOrd="4" destOrd="0" presId="urn:microsoft.com/office/officeart/2009/layout/CircleArrowProcess"/>
    <dgm:cxn modelId="{649B5E2A-BD55-456D-A7A5-B4D8A25A02FC}" type="presParOf" srcId="{B34C730D-0E36-4572-976C-F0A15A9DE673}" destId="{FC46C1AE-1B8A-4F98-A832-527CE7D9360C}" srcOrd="0" destOrd="0" presId="urn:microsoft.com/office/officeart/2009/layout/CircleArrowProcess"/>
    <dgm:cxn modelId="{DC91DC1D-9A61-483B-BB40-54B79A6662B1}" type="presParOf" srcId="{92AD905C-86B2-4992-BE41-712748C74B72}" destId="{2253616F-D9A8-43B5-AE86-84B064680EBD}"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91E547-A47B-466D-82CE-6D059A97ABAC}" type="doc">
      <dgm:prSet loTypeId="urn:microsoft.com/office/officeart/2005/8/layout/hList7" loCatId="list" qsTypeId="urn:microsoft.com/office/officeart/2005/8/quickstyle/simple1" qsCatId="simple" csTypeId="urn:microsoft.com/office/officeart/2005/8/colors/accent1_2" csCatId="accent1" phldr="1"/>
      <dgm:spPr/>
    </dgm:pt>
    <dgm:pt modelId="{88BCD673-7302-47AD-929C-62B754E86E21}">
      <dgm:prSet phldrT="[Texto]"/>
      <dgm:spPr/>
      <dgm:t>
        <a:bodyPr/>
        <a:lstStyle/>
        <a:p>
          <a:r>
            <a:rPr lang="es-ES" dirty="0" smtClean="0"/>
            <a:t>Nuevos conocimientos </a:t>
          </a:r>
          <a:endParaRPr lang="es-ES" dirty="0"/>
        </a:p>
      </dgm:t>
    </dgm:pt>
    <dgm:pt modelId="{CE2E2BD2-1DD4-40EC-9172-D8954B8E959A}" type="parTrans" cxnId="{D442117C-7F58-4375-BE65-A6EB05FC6DF5}">
      <dgm:prSet/>
      <dgm:spPr/>
      <dgm:t>
        <a:bodyPr/>
        <a:lstStyle/>
        <a:p>
          <a:endParaRPr lang="es-ES"/>
        </a:p>
      </dgm:t>
    </dgm:pt>
    <dgm:pt modelId="{0B19FD38-699E-48FC-8B9C-DCB481687CA7}" type="sibTrans" cxnId="{D442117C-7F58-4375-BE65-A6EB05FC6DF5}">
      <dgm:prSet/>
      <dgm:spPr/>
      <dgm:t>
        <a:bodyPr/>
        <a:lstStyle/>
        <a:p>
          <a:endParaRPr lang="es-ES"/>
        </a:p>
      </dgm:t>
    </dgm:pt>
    <dgm:pt modelId="{F151E7BB-0B12-46B8-9608-E12A68A6AEF0}">
      <dgm:prSet phldrT="[Texto]"/>
      <dgm:spPr/>
      <dgm:t>
        <a:bodyPr/>
        <a:lstStyle/>
        <a:p>
          <a:r>
            <a:rPr lang="es-ES" dirty="0" smtClean="0"/>
            <a:t>Temáticas de actualidad</a:t>
          </a:r>
          <a:endParaRPr lang="es-ES" dirty="0"/>
        </a:p>
      </dgm:t>
    </dgm:pt>
    <dgm:pt modelId="{29F0488C-056D-4D32-B7B7-20ABB036EB5F}" type="parTrans" cxnId="{E9875C3F-7E95-421E-A4B2-59FE20B1FE25}">
      <dgm:prSet/>
      <dgm:spPr/>
      <dgm:t>
        <a:bodyPr/>
        <a:lstStyle/>
        <a:p>
          <a:endParaRPr lang="es-ES"/>
        </a:p>
      </dgm:t>
    </dgm:pt>
    <dgm:pt modelId="{9401A1DD-9EB3-4F7D-AA42-286378A1AAEB}" type="sibTrans" cxnId="{E9875C3F-7E95-421E-A4B2-59FE20B1FE25}">
      <dgm:prSet/>
      <dgm:spPr/>
      <dgm:t>
        <a:bodyPr/>
        <a:lstStyle/>
        <a:p>
          <a:endParaRPr lang="es-ES"/>
        </a:p>
      </dgm:t>
    </dgm:pt>
    <dgm:pt modelId="{A1976B8B-D551-4F6F-9668-9CFDA39D79C3}">
      <dgm:prSet phldrT="[Texto]"/>
      <dgm:spPr/>
      <dgm:t>
        <a:bodyPr/>
        <a:lstStyle/>
        <a:p>
          <a:r>
            <a:rPr lang="es-ES" dirty="0" smtClean="0"/>
            <a:t>Reflexión personal </a:t>
          </a:r>
          <a:endParaRPr lang="es-ES" dirty="0"/>
        </a:p>
      </dgm:t>
    </dgm:pt>
    <dgm:pt modelId="{2E62D27C-62D1-401E-A58F-7EE29C392D4B}" type="parTrans" cxnId="{CA244D27-540C-4013-B26B-21AAF3C44163}">
      <dgm:prSet/>
      <dgm:spPr/>
      <dgm:t>
        <a:bodyPr/>
        <a:lstStyle/>
        <a:p>
          <a:endParaRPr lang="es-ES"/>
        </a:p>
      </dgm:t>
    </dgm:pt>
    <dgm:pt modelId="{E0B0A861-AA77-474F-8A73-D9916B9EB4EB}" type="sibTrans" cxnId="{CA244D27-540C-4013-B26B-21AAF3C44163}">
      <dgm:prSet/>
      <dgm:spPr/>
      <dgm:t>
        <a:bodyPr/>
        <a:lstStyle/>
        <a:p>
          <a:endParaRPr lang="es-ES"/>
        </a:p>
      </dgm:t>
    </dgm:pt>
    <dgm:pt modelId="{5A744821-83D6-46AF-87A1-9E59615D555C}" type="pres">
      <dgm:prSet presAssocID="{9191E547-A47B-466D-82CE-6D059A97ABAC}" presName="Name0" presStyleCnt="0">
        <dgm:presLayoutVars>
          <dgm:dir/>
          <dgm:resizeHandles val="exact"/>
        </dgm:presLayoutVars>
      </dgm:prSet>
      <dgm:spPr/>
    </dgm:pt>
    <dgm:pt modelId="{C2FC9C0A-0E61-4C77-9752-965AE449B9E1}" type="pres">
      <dgm:prSet presAssocID="{9191E547-A47B-466D-82CE-6D059A97ABAC}" presName="fgShape" presStyleLbl="fgShp" presStyleIdx="0" presStyleCnt="1"/>
      <dgm:spPr/>
    </dgm:pt>
    <dgm:pt modelId="{22C0B6E2-F00F-4CDD-8CF1-68475B9F3AAA}" type="pres">
      <dgm:prSet presAssocID="{9191E547-A47B-466D-82CE-6D059A97ABAC}" presName="linComp" presStyleCnt="0"/>
      <dgm:spPr/>
    </dgm:pt>
    <dgm:pt modelId="{C4524609-828E-4C6F-BC29-EC9420A1B6E7}" type="pres">
      <dgm:prSet presAssocID="{88BCD673-7302-47AD-929C-62B754E86E21}" presName="compNode" presStyleCnt="0"/>
      <dgm:spPr/>
    </dgm:pt>
    <dgm:pt modelId="{EB7E700F-89CA-4746-8199-3CA96E4735FE}" type="pres">
      <dgm:prSet presAssocID="{88BCD673-7302-47AD-929C-62B754E86E21}" presName="bkgdShape" presStyleLbl="node1" presStyleIdx="0" presStyleCnt="3"/>
      <dgm:spPr/>
      <dgm:t>
        <a:bodyPr/>
        <a:lstStyle/>
        <a:p>
          <a:endParaRPr lang="es-ES"/>
        </a:p>
      </dgm:t>
    </dgm:pt>
    <dgm:pt modelId="{9293912E-FC78-4649-85A2-8EC4B952CCF9}" type="pres">
      <dgm:prSet presAssocID="{88BCD673-7302-47AD-929C-62B754E86E21}" presName="nodeTx" presStyleLbl="node1" presStyleIdx="0" presStyleCnt="3">
        <dgm:presLayoutVars>
          <dgm:bulletEnabled val="1"/>
        </dgm:presLayoutVars>
      </dgm:prSet>
      <dgm:spPr/>
      <dgm:t>
        <a:bodyPr/>
        <a:lstStyle/>
        <a:p>
          <a:endParaRPr lang="es-ES"/>
        </a:p>
      </dgm:t>
    </dgm:pt>
    <dgm:pt modelId="{1D9CB13B-31A6-45A2-98D9-D485EC675BC0}" type="pres">
      <dgm:prSet presAssocID="{88BCD673-7302-47AD-929C-62B754E86E21}" presName="invisiNode" presStyleLbl="node1" presStyleIdx="0" presStyleCnt="3"/>
      <dgm:spPr/>
    </dgm:pt>
    <dgm:pt modelId="{27C5C8C2-39E6-46CC-B767-65F0EA7FF0A4}" type="pres">
      <dgm:prSet presAssocID="{88BCD673-7302-47AD-929C-62B754E86E21}" presName="imagNode" presStyleLbl="fgImgPlace1" presStyleIdx="0" presStyleCnt="3"/>
      <dgm:spPr/>
    </dgm:pt>
    <dgm:pt modelId="{D7EB486A-BEB0-4DD8-9BE0-0E132B7B8C5E}" type="pres">
      <dgm:prSet presAssocID="{0B19FD38-699E-48FC-8B9C-DCB481687CA7}" presName="sibTrans" presStyleLbl="sibTrans2D1" presStyleIdx="0" presStyleCnt="0"/>
      <dgm:spPr/>
      <dgm:t>
        <a:bodyPr/>
        <a:lstStyle/>
        <a:p>
          <a:endParaRPr lang="es-ES"/>
        </a:p>
      </dgm:t>
    </dgm:pt>
    <dgm:pt modelId="{62DF37E3-B813-4A41-950D-5CE5464F5AFB}" type="pres">
      <dgm:prSet presAssocID="{F151E7BB-0B12-46B8-9608-E12A68A6AEF0}" presName="compNode" presStyleCnt="0"/>
      <dgm:spPr/>
    </dgm:pt>
    <dgm:pt modelId="{475D7BA2-2261-4D59-ACAD-D8337DC46AC9}" type="pres">
      <dgm:prSet presAssocID="{F151E7BB-0B12-46B8-9608-E12A68A6AEF0}" presName="bkgdShape" presStyleLbl="node1" presStyleIdx="1" presStyleCnt="3"/>
      <dgm:spPr/>
      <dgm:t>
        <a:bodyPr/>
        <a:lstStyle/>
        <a:p>
          <a:endParaRPr lang="es-ES"/>
        </a:p>
      </dgm:t>
    </dgm:pt>
    <dgm:pt modelId="{23CB9C00-B198-400A-8B27-F9CDF908DD55}" type="pres">
      <dgm:prSet presAssocID="{F151E7BB-0B12-46B8-9608-E12A68A6AEF0}" presName="nodeTx" presStyleLbl="node1" presStyleIdx="1" presStyleCnt="3">
        <dgm:presLayoutVars>
          <dgm:bulletEnabled val="1"/>
        </dgm:presLayoutVars>
      </dgm:prSet>
      <dgm:spPr/>
      <dgm:t>
        <a:bodyPr/>
        <a:lstStyle/>
        <a:p>
          <a:endParaRPr lang="es-ES"/>
        </a:p>
      </dgm:t>
    </dgm:pt>
    <dgm:pt modelId="{90CDEF53-A8C7-4037-A25C-2AECC2AFCAE0}" type="pres">
      <dgm:prSet presAssocID="{F151E7BB-0B12-46B8-9608-E12A68A6AEF0}" presName="invisiNode" presStyleLbl="node1" presStyleIdx="1" presStyleCnt="3"/>
      <dgm:spPr/>
    </dgm:pt>
    <dgm:pt modelId="{D4A86F12-DA5F-4B5E-9B5D-BA5E85BB1E20}" type="pres">
      <dgm:prSet presAssocID="{F151E7BB-0B12-46B8-9608-E12A68A6AEF0}" presName="imagNode" presStyleLbl="fgImgPlace1" presStyleIdx="1" presStyleCnt="3"/>
      <dgm:spPr/>
    </dgm:pt>
    <dgm:pt modelId="{90F08D43-E349-48D5-ABDF-73A44B6C63C3}" type="pres">
      <dgm:prSet presAssocID="{9401A1DD-9EB3-4F7D-AA42-286378A1AAEB}" presName="sibTrans" presStyleLbl="sibTrans2D1" presStyleIdx="0" presStyleCnt="0"/>
      <dgm:spPr/>
      <dgm:t>
        <a:bodyPr/>
        <a:lstStyle/>
        <a:p>
          <a:endParaRPr lang="es-ES"/>
        </a:p>
      </dgm:t>
    </dgm:pt>
    <dgm:pt modelId="{A75B0728-2BB1-4EEE-82FC-1784A7530AC9}" type="pres">
      <dgm:prSet presAssocID="{A1976B8B-D551-4F6F-9668-9CFDA39D79C3}" presName="compNode" presStyleCnt="0"/>
      <dgm:spPr/>
    </dgm:pt>
    <dgm:pt modelId="{91E94CA0-2BD4-49BF-9D74-DC05240A07F2}" type="pres">
      <dgm:prSet presAssocID="{A1976B8B-D551-4F6F-9668-9CFDA39D79C3}" presName="bkgdShape" presStyleLbl="node1" presStyleIdx="2" presStyleCnt="3"/>
      <dgm:spPr/>
      <dgm:t>
        <a:bodyPr/>
        <a:lstStyle/>
        <a:p>
          <a:endParaRPr lang="es-ES"/>
        </a:p>
      </dgm:t>
    </dgm:pt>
    <dgm:pt modelId="{A7C54DED-4A85-4FA6-9507-3464A7FCA728}" type="pres">
      <dgm:prSet presAssocID="{A1976B8B-D551-4F6F-9668-9CFDA39D79C3}" presName="nodeTx" presStyleLbl="node1" presStyleIdx="2" presStyleCnt="3">
        <dgm:presLayoutVars>
          <dgm:bulletEnabled val="1"/>
        </dgm:presLayoutVars>
      </dgm:prSet>
      <dgm:spPr/>
      <dgm:t>
        <a:bodyPr/>
        <a:lstStyle/>
        <a:p>
          <a:endParaRPr lang="es-ES"/>
        </a:p>
      </dgm:t>
    </dgm:pt>
    <dgm:pt modelId="{9DC4E28A-AADF-449D-808F-79F960765C1C}" type="pres">
      <dgm:prSet presAssocID="{A1976B8B-D551-4F6F-9668-9CFDA39D79C3}" presName="invisiNode" presStyleLbl="node1" presStyleIdx="2" presStyleCnt="3"/>
      <dgm:spPr/>
    </dgm:pt>
    <dgm:pt modelId="{DCD7C342-0F9E-4181-B316-1E2BAFCCDADF}" type="pres">
      <dgm:prSet presAssocID="{A1976B8B-D551-4F6F-9668-9CFDA39D79C3}" presName="imagNode" presStyleLbl="fgImgPlace1" presStyleIdx="2" presStyleCnt="3"/>
      <dgm:spPr/>
    </dgm:pt>
  </dgm:ptLst>
  <dgm:cxnLst>
    <dgm:cxn modelId="{3063A30E-7B85-4278-A4B5-D5EF7FA83857}" type="presOf" srcId="{0B19FD38-699E-48FC-8B9C-DCB481687CA7}" destId="{D7EB486A-BEB0-4DD8-9BE0-0E132B7B8C5E}" srcOrd="0" destOrd="0" presId="urn:microsoft.com/office/officeart/2005/8/layout/hList7"/>
    <dgm:cxn modelId="{FCD14D2E-AF01-46F3-950B-093B524984A1}" type="presOf" srcId="{F151E7BB-0B12-46B8-9608-E12A68A6AEF0}" destId="{475D7BA2-2261-4D59-ACAD-D8337DC46AC9}" srcOrd="0" destOrd="0" presId="urn:microsoft.com/office/officeart/2005/8/layout/hList7"/>
    <dgm:cxn modelId="{CA244D27-540C-4013-B26B-21AAF3C44163}" srcId="{9191E547-A47B-466D-82CE-6D059A97ABAC}" destId="{A1976B8B-D551-4F6F-9668-9CFDA39D79C3}" srcOrd="2" destOrd="0" parTransId="{2E62D27C-62D1-401E-A58F-7EE29C392D4B}" sibTransId="{E0B0A861-AA77-474F-8A73-D9916B9EB4EB}"/>
    <dgm:cxn modelId="{B0DD023D-7D16-4CB3-AF95-2CBBB3A722FA}" type="presOf" srcId="{88BCD673-7302-47AD-929C-62B754E86E21}" destId="{EB7E700F-89CA-4746-8199-3CA96E4735FE}" srcOrd="0" destOrd="0" presId="urn:microsoft.com/office/officeart/2005/8/layout/hList7"/>
    <dgm:cxn modelId="{E9875C3F-7E95-421E-A4B2-59FE20B1FE25}" srcId="{9191E547-A47B-466D-82CE-6D059A97ABAC}" destId="{F151E7BB-0B12-46B8-9608-E12A68A6AEF0}" srcOrd="1" destOrd="0" parTransId="{29F0488C-056D-4D32-B7B7-20ABB036EB5F}" sibTransId="{9401A1DD-9EB3-4F7D-AA42-286378A1AAEB}"/>
    <dgm:cxn modelId="{7EDB69BC-9F58-4475-9434-8140BC25834C}" type="presOf" srcId="{9191E547-A47B-466D-82CE-6D059A97ABAC}" destId="{5A744821-83D6-46AF-87A1-9E59615D555C}" srcOrd="0" destOrd="0" presId="urn:microsoft.com/office/officeart/2005/8/layout/hList7"/>
    <dgm:cxn modelId="{9E495A8E-375D-4C3F-BBE8-39456D5EDFEC}" type="presOf" srcId="{F151E7BB-0B12-46B8-9608-E12A68A6AEF0}" destId="{23CB9C00-B198-400A-8B27-F9CDF908DD55}" srcOrd="1" destOrd="0" presId="urn:microsoft.com/office/officeart/2005/8/layout/hList7"/>
    <dgm:cxn modelId="{36ED19A1-C950-49F2-8F84-17AAFFC82832}" type="presOf" srcId="{A1976B8B-D551-4F6F-9668-9CFDA39D79C3}" destId="{91E94CA0-2BD4-49BF-9D74-DC05240A07F2}" srcOrd="0" destOrd="0" presId="urn:microsoft.com/office/officeart/2005/8/layout/hList7"/>
    <dgm:cxn modelId="{D442117C-7F58-4375-BE65-A6EB05FC6DF5}" srcId="{9191E547-A47B-466D-82CE-6D059A97ABAC}" destId="{88BCD673-7302-47AD-929C-62B754E86E21}" srcOrd="0" destOrd="0" parTransId="{CE2E2BD2-1DD4-40EC-9172-D8954B8E959A}" sibTransId="{0B19FD38-699E-48FC-8B9C-DCB481687CA7}"/>
    <dgm:cxn modelId="{A088DD36-2B02-4779-AA5A-113B6FF63F02}" type="presOf" srcId="{A1976B8B-D551-4F6F-9668-9CFDA39D79C3}" destId="{A7C54DED-4A85-4FA6-9507-3464A7FCA728}" srcOrd="1" destOrd="0" presId="urn:microsoft.com/office/officeart/2005/8/layout/hList7"/>
    <dgm:cxn modelId="{33C6A821-860D-43E4-A747-44530F75D81C}" type="presOf" srcId="{9401A1DD-9EB3-4F7D-AA42-286378A1AAEB}" destId="{90F08D43-E349-48D5-ABDF-73A44B6C63C3}" srcOrd="0" destOrd="0" presId="urn:microsoft.com/office/officeart/2005/8/layout/hList7"/>
    <dgm:cxn modelId="{AD2F971F-FFCF-42D2-B95E-5A3F558856BF}" type="presOf" srcId="{88BCD673-7302-47AD-929C-62B754E86E21}" destId="{9293912E-FC78-4649-85A2-8EC4B952CCF9}" srcOrd="1" destOrd="0" presId="urn:microsoft.com/office/officeart/2005/8/layout/hList7"/>
    <dgm:cxn modelId="{E7AFF9E6-10DA-4BC3-9BA3-BFFAFA557C16}" type="presParOf" srcId="{5A744821-83D6-46AF-87A1-9E59615D555C}" destId="{C2FC9C0A-0E61-4C77-9752-965AE449B9E1}" srcOrd="0" destOrd="0" presId="urn:microsoft.com/office/officeart/2005/8/layout/hList7"/>
    <dgm:cxn modelId="{38063250-9144-4470-8F15-944E0E8355DB}" type="presParOf" srcId="{5A744821-83D6-46AF-87A1-9E59615D555C}" destId="{22C0B6E2-F00F-4CDD-8CF1-68475B9F3AAA}" srcOrd="1" destOrd="0" presId="urn:microsoft.com/office/officeart/2005/8/layout/hList7"/>
    <dgm:cxn modelId="{FB1EB40A-C5CD-4B5C-AE33-383E81077FFA}" type="presParOf" srcId="{22C0B6E2-F00F-4CDD-8CF1-68475B9F3AAA}" destId="{C4524609-828E-4C6F-BC29-EC9420A1B6E7}" srcOrd="0" destOrd="0" presId="urn:microsoft.com/office/officeart/2005/8/layout/hList7"/>
    <dgm:cxn modelId="{949D94E3-359F-4865-A9E5-754A573A0E7C}" type="presParOf" srcId="{C4524609-828E-4C6F-BC29-EC9420A1B6E7}" destId="{EB7E700F-89CA-4746-8199-3CA96E4735FE}" srcOrd="0" destOrd="0" presId="urn:microsoft.com/office/officeart/2005/8/layout/hList7"/>
    <dgm:cxn modelId="{09F2A3E8-C923-4A6E-816D-3CE352ADC223}" type="presParOf" srcId="{C4524609-828E-4C6F-BC29-EC9420A1B6E7}" destId="{9293912E-FC78-4649-85A2-8EC4B952CCF9}" srcOrd="1" destOrd="0" presId="urn:microsoft.com/office/officeart/2005/8/layout/hList7"/>
    <dgm:cxn modelId="{FFFB5223-257A-43A0-865C-25CE770890C0}" type="presParOf" srcId="{C4524609-828E-4C6F-BC29-EC9420A1B6E7}" destId="{1D9CB13B-31A6-45A2-98D9-D485EC675BC0}" srcOrd="2" destOrd="0" presId="urn:microsoft.com/office/officeart/2005/8/layout/hList7"/>
    <dgm:cxn modelId="{69AF5FE5-8C29-4F6C-8DCE-4CABF8E9AFCB}" type="presParOf" srcId="{C4524609-828E-4C6F-BC29-EC9420A1B6E7}" destId="{27C5C8C2-39E6-46CC-B767-65F0EA7FF0A4}" srcOrd="3" destOrd="0" presId="urn:microsoft.com/office/officeart/2005/8/layout/hList7"/>
    <dgm:cxn modelId="{A5150C3D-9F72-44F3-98F9-47C51E047E6D}" type="presParOf" srcId="{22C0B6E2-F00F-4CDD-8CF1-68475B9F3AAA}" destId="{D7EB486A-BEB0-4DD8-9BE0-0E132B7B8C5E}" srcOrd="1" destOrd="0" presId="urn:microsoft.com/office/officeart/2005/8/layout/hList7"/>
    <dgm:cxn modelId="{71F3638D-8C17-4ADE-BD43-42E071FE6772}" type="presParOf" srcId="{22C0B6E2-F00F-4CDD-8CF1-68475B9F3AAA}" destId="{62DF37E3-B813-4A41-950D-5CE5464F5AFB}" srcOrd="2" destOrd="0" presId="urn:microsoft.com/office/officeart/2005/8/layout/hList7"/>
    <dgm:cxn modelId="{B1CB3C1D-3D8B-44D8-B25F-86AC4C73B502}" type="presParOf" srcId="{62DF37E3-B813-4A41-950D-5CE5464F5AFB}" destId="{475D7BA2-2261-4D59-ACAD-D8337DC46AC9}" srcOrd="0" destOrd="0" presId="urn:microsoft.com/office/officeart/2005/8/layout/hList7"/>
    <dgm:cxn modelId="{743C8094-4C0C-48AA-A140-5674821CC307}" type="presParOf" srcId="{62DF37E3-B813-4A41-950D-5CE5464F5AFB}" destId="{23CB9C00-B198-400A-8B27-F9CDF908DD55}" srcOrd="1" destOrd="0" presId="urn:microsoft.com/office/officeart/2005/8/layout/hList7"/>
    <dgm:cxn modelId="{7DA65F03-3BBE-411C-B9F5-D7E9EE9CF887}" type="presParOf" srcId="{62DF37E3-B813-4A41-950D-5CE5464F5AFB}" destId="{90CDEF53-A8C7-4037-A25C-2AECC2AFCAE0}" srcOrd="2" destOrd="0" presId="urn:microsoft.com/office/officeart/2005/8/layout/hList7"/>
    <dgm:cxn modelId="{495D0866-0546-451D-B199-ED8874DDD0F5}" type="presParOf" srcId="{62DF37E3-B813-4A41-950D-5CE5464F5AFB}" destId="{D4A86F12-DA5F-4B5E-9B5D-BA5E85BB1E20}" srcOrd="3" destOrd="0" presId="urn:microsoft.com/office/officeart/2005/8/layout/hList7"/>
    <dgm:cxn modelId="{AB2CB2F7-1565-42FF-A7A3-2AC1B9C69F5B}" type="presParOf" srcId="{22C0B6E2-F00F-4CDD-8CF1-68475B9F3AAA}" destId="{90F08D43-E349-48D5-ABDF-73A44B6C63C3}" srcOrd="3" destOrd="0" presId="urn:microsoft.com/office/officeart/2005/8/layout/hList7"/>
    <dgm:cxn modelId="{62FC0ADF-1297-4068-B10D-866D51D58401}" type="presParOf" srcId="{22C0B6E2-F00F-4CDD-8CF1-68475B9F3AAA}" destId="{A75B0728-2BB1-4EEE-82FC-1784A7530AC9}" srcOrd="4" destOrd="0" presId="urn:microsoft.com/office/officeart/2005/8/layout/hList7"/>
    <dgm:cxn modelId="{65243654-4EC6-46F7-9F1B-85E09AE92CB3}" type="presParOf" srcId="{A75B0728-2BB1-4EEE-82FC-1784A7530AC9}" destId="{91E94CA0-2BD4-49BF-9D74-DC05240A07F2}" srcOrd="0" destOrd="0" presId="urn:microsoft.com/office/officeart/2005/8/layout/hList7"/>
    <dgm:cxn modelId="{719F9300-7A40-4B0C-B737-AEAF0C472D95}" type="presParOf" srcId="{A75B0728-2BB1-4EEE-82FC-1784A7530AC9}" destId="{A7C54DED-4A85-4FA6-9507-3464A7FCA728}" srcOrd="1" destOrd="0" presId="urn:microsoft.com/office/officeart/2005/8/layout/hList7"/>
    <dgm:cxn modelId="{FD05C088-04D4-4538-A01B-A83566FBD5CA}" type="presParOf" srcId="{A75B0728-2BB1-4EEE-82FC-1784A7530AC9}" destId="{9DC4E28A-AADF-449D-808F-79F960765C1C}" srcOrd="2" destOrd="0" presId="urn:microsoft.com/office/officeart/2005/8/layout/hList7"/>
    <dgm:cxn modelId="{D8AEA0B6-D9F0-4CC6-ADFF-75D91135D197}" type="presParOf" srcId="{A75B0728-2BB1-4EEE-82FC-1784A7530AC9}" destId="{DCD7C342-0F9E-4181-B316-1E2BAFCCDAD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93AA41-C7E0-4D7B-9C20-DEA39F5FD7BF}"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s-ES"/>
        </a:p>
      </dgm:t>
    </dgm:pt>
    <dgm:pt modelId="{B07DD410-2929-4D3C-9B1F-BD8838EE5CC8}">
      <dgm:prSet phldrT="[Texto]"/>
      <dgm:spPr/>
      <dgm:t>
        <a:bodyPr/>
        <a:lstStyle/>
        <a:p>
          <a:r>
            <a:rPr lang="es-ES" dirty="0" smtClean="0"/>
            <a:t>Circulo de mujeres </a:t>
          </a:r>
          <a:endParaRPr lang="es-ES" dirty="0"/>
        </a:p>
      </dgm:t>
    </dgm:pt>
    <dgm:pt modelId="{11036DCB-E4E3-465C-BDC5-12AB1AC63E25}" type="parTrans" cxnId="{248C2D00-F9AD-4CAC-B83C-3C10B1E879BE}">
      <dgm:prSet/>
      <dgm:spPr/>
      <dgm:t>
        <a:bodyPr/>
        <a:lstStyle/>
        <a:p>
          <a:endParaRPr lang="es-ES"/>
        </a:p>
      </dgm:t>
    </dgm:pt>
    <dgm:pt modelId="{C5145424-9969-4C7C-A3C4-E7AB6782F8CF}" type="sibTrans" cxnId="{248C2D00-F9AD-4CAC-B83C-3C10B1E879BE}">
      <dgm:prSet/>
      <dgm:spPr/>
      <dgm:t>
        <a:bodyPr/>
        <a:lstStyle/>
        <a:p>
          <a:endParaRPr lang="es-ES"/>
        </a:p>
      </dgm:t>
    </dgm:pt>
    <dgm:pt modelId="{85E8B178-B131-482C-A6D7-DB2C9A384762}">
      <dgm:prSet phldrT="[Texto]"/>
      <dgm:spPr/>
      <dgm:t>
        <a:bodyPr/>
        <a:lstStyle/>
        <a:p>
          <a:r>
            <a:rPr lang="es-ES" dirty="0" smtClean="0"/>
            <a:t>“Es mi espacio “</a:t>
          </a:r>
          <a:endParaRPr lang="es-ES" dirty="0"/>
        </a:p>
      </dgm:t>
    </dgm:pt>
    <dgm:pt modelId="{3AB47044-6084-4DE4-910A-76629BCF34F1}" type="parTrans" cxnId="{327DC67F-D1C5-4907-AF52-D04B1FAA45B0}">
      <dgm:prSet/>
      <dgm:spPr/>
      <dgm:t>
        <a:bodyPr/>
        <a:lstStyle/>
        <a:p>
          <a:endParaRPr lang="es-ES"/>
        </a:p>
      </dgm:t>
    </dgm:pt>
    <dgm:pt modelId="{957CCC26-4549-40AD-97AA-E9DD6E01E320}" type="sibTrans" cxnId="{327DC67F-D1C5-4907-AF52-D04B1FAA45B0}">
      <dgm:prSet/>
      <dgm:spPr/>
      <dgm:t>
        <a:bodyPr/>
        <a:lstStyle/>
        <a:p>
          <a:endParaRPr lang="es-ES"/>
        </a:p>
      </dgm:t>
    </dgm:pt>
    <dgm:pt modelId="{A68B1A2B-B59F-4A26-877C-3EBC82955BC7}">
      <dgm:prSet phldrT="[Texto]"/>
      <dgm:spPr/>
      <dgm:t>
        <a:bodyPr/>
        <a:lstStyle/>
        <a:p>
          <a:r>
            <a:rPr lang="es-ES" dirty="0" smtClean="0"/>
            <a:t>inclusivo</a:t>
          </a:r>
          <a:endParaRPr lang="es-ES" dirty="0"/>
        </a:p>
      </dgm:t>
    </dgm:pt>
    <dgm:pt modelId="{203AFF84-CA06-4778-8757-0ACB555BAF25}" type="parTrans" cxnId="{0ECE0201-8B42-484C-B392-56CCBD544A57}">
      <dgm:prSet/>
      <dgm:spPr/>
      <dgm:t>
        <a:bodyPr/>
        <a:lstStyle/>
        <a:p>
          <a:endParaRPr lang="es-ES"/>
        </a:p>
      </dgm:t>
    </dgm:pt>
    <dgm:pt modelId="{B28DDB6C-E4F5-4357-B3BB-B9AF45AC4DAA}" type="sibTrans" cxnId="{0ECE0201-8B42-484C-B392-56CCBD544A57}">
      <dgm:prSet/>
      <dgm:spPr/>
      <dgm:t>
        <a:bodyPr/>
        <a:lstStyle/>
        <a:p>
          <a:endParaRPr lang="es-ES"/>
        </a:p>
      </dgm:t>
    </dgm:pt>
    <dgm:pt modelId="{F8443DD4-9057-4A9C-9D51-EA1C3479E854}">
      <dgm:prSet phldrT="[Texto]"/>
      <dgm:spPr/>
      <dgm:t>
        <a:bodyPr/>
        <a:lstStyle/>
        <a:p>
          <a:r>
            <a:rPr lang="es-ES" dirty="0" smtClean="0"/>
            <a:t>Pertinencia </a:t>
          </a:r>
          <a:endParaRPr lang="es-ES" dirty="0"/>
        </a:p>
      </dgm:t>
    </dgm:pt>
    <dgm:pt modelId="{309CCEAE-556E-4B97-8CD5-B2701115D0FA}" type="parTrans" cxnId="{154DB97C-3C28-40B8-A3D5-D1EFAB2CCA74}">
      <dgm:prSet/>
      <dgm:spPr/>
      <dgm:t>
        <a:bodyPr/>
        <a:lstStyle/>
        <a:p>
          <a:endParaRPr lang="es-ES"/>
        </a:p>
      </dgm:t>
    </dgm:pt>
    <dgm:pt modelId="{F066D70C-F33B-4D4E-8E1C-267B2F3DA4DA}" type="sibTrans" cxnId="{154DB97C-3C28-40B8-A3D5-D1EFAB2CCA74}">
      <dgm:prSet/>
      <dgm:spPr/>
      <dgm:t>
        <a:bodyPr/>
        <a:lstStyle/>
        <a:p>
          <a:endParaRPr lang="es-ES"/>
        </a:p>
      </dgm:t>
    </dgm:pt>
    <dgm:pt modelId="{4BA6227B-B990-497E-9092-F660DFA9F5C9}" type="pres">
      <dgm:prSet presAssocID="{B093AA41-C7E0-4D7B-9C20-DEA39F5FD7BF}" presName="Name0" presStyleCnt="0">
        <dgm:presLayoutVars>
          <dgm:chMax val="7"/>
          <dgm:resizeHandles val="exact"/>
        </dgm:presLayoutVars>
      </dgm:prSet>
      <dgm:spPr/>
      <dgm:t>
        <a:bodyPr/>
        <a:lstStyle/>
        <a:p>
          <a:endParaRPr lang="es-ES"/>
        </a:p>
      </dgm:t>
    </dgm:pt>
    <dgm:pt modelId="{2A7980FC-55B5-4E03-AF48-8740BDDF4228}" type="pres">
      <dgm:prSet presAssocID="{B093AA41-C7E0-4D7B-9C20-DEA39F5FD7BF}" presName="comp1" presStyleCnt="0"/>
      <dgm:spPr/>
    </dgm:pt>
    <dgm:pt modelId="{3AD802B1-5B57-48B5-8EFF-DB6B6DF07400}" type="pres">
      <dgm:prSet presAssocID="{B093AA41-C7E0-4D7B-9C20-DEA39F5FD7BF}" presName="circle1" presStyleLbl="node1" presStyleIdx="0" presStyleCnt="4" custScaleX="99795" custLinFactNeighborX="-12711"/>
      <dgm:spPr/>
      <dgm:t>
        <a:bodyPr/>
        <a:lstStyle/>
        <a:p>
          <a:endParaRPr lang="es-ES"/>
        </a:p>
      </dgm:t>
    </dgm:pt>
    <dgm:pt modelId="{561C1507-2CFE-4338-A46A-58449C59DF2C}" type="pres">
      <dgm:prSet presAssocID="{B093AA41-C7E0-4D7B-9C20-DEA39F5FD7BF}" presName="c1text" presStyleLbl="node1" presStyleIdx="0" presStyleCnt="4">
        <dgm:presLayoutVars>
          <dgm:bulletEnabled val="1"/>
        </dgm:presLayoutVars>
      </dgm:prSet>
      <dgm:spPr/>
      <dgm:t>
        <a:bodyPr/>
        <a:lstStyle/>
        <a:p>
          <a:endParaRPr lang="es-ES"/>
        </a:p>
      </dgm:t>
    </dgm:pt>
    <dgm:pt modelId="{1B44BD1C-BAD6-4602-B6BB-E0BADAF4A0A1}" type="pres">
      <dgm:prSet presAssocID="{B093AA41-C7E0-4D7B-9C20-DEA39F5FD7BF}" presName="comp2" presStyleCnt="0"/>
      <dgm:spPr/>
    </dgm:pt>
    <dgm:pt modelId="{F87B3212-CA8B-423C-85EF-25E5E2D75C00}" type="pres">
      <dgm:prSet presAssocID="{B093AA41-C7E0-4D7B-9C20-DEA39F5FD7BF}" presName="circle2" presStyleLbl="node1" presStyleIdx="1" presStyleCnt="4"/>
      <dgm:spPr/>
      <dgm:t>
        <a:bodyPr/>
        <a:lstStyle/>
        <a:p>
          <a:endParaRPr lang="es-ES"/>
        </a:p>
      </dgm:t>
    </dgm:pt>
    <dgm:pt modelId="{0C0A0AAA-AE2B-4E7B-99CB-7E9957BF93B9}" type="pres">
      <dgm:prSet presAssocID="{B093AA41-C7E0-4D7B-9C20-DEA39F5FD7BF}" presName="c2text" presStyleLbl="node1" presStyleIdx="1" presStyleCnt="4">
        <dgm:presLayoutVars>
          <dgm:bulletEnabled val="1"/>
        </dgm:presLayoutVars>
      </dgm:prSet>
      <dgm:spPr/>
      <dgm:t>
        <a:bodyPr/>
        <a:lstStyle/>
        <a:p>
          <a:endParaRPr lang="es-ES"/>
        </a:p>
      </dgm:t>
    </dgm:pt>
    <dgm:pt modelId="{DB5760BD-58DF-4B00-BF1A-608816C64430}" type="pres">
      <dgm:prSet presAssocID="{B093AA41-C7E0-4D7B-9C20-DEA39F5FD7BF}" presName="comp3" presStyleCnt="0"/>
      <dgm:spPr/>
    </dgm:pt>
    <dgm:pt modelId="{AE9154BF-6FB0-4A05-99F0-8AC54BF76D97}" type="pres">
      <dgm:prSet presAssocID="{B093AA41-C7E0-4D7B-9C20-DEA39F5FD7BF}" presName="circle3" presStyleLbl="node1" presStyleIdx="2" presStyleCnt="4"/>
      <dgm:spPr/>
      <dgm:t>
        <a:bodyPr/>
        <a:lstStyle/>
        <a:p>
          <a:endParaRPr lang="es-ES"/>
        </a:p>
      </dgm:t>
    </dgm:pt>
    <dgm:pt modelId="{208182CC-26BD-497D-9274-68DD16EB07C8}" type="pres">
      <dgm:prSet presAssocID="{B093AA41-C7E0-4D7B-9C20-DEA39F5FD7BF}" presName="c3text" presStyleLbl="node1" presStyleIdx="2" presStyleCnt="4">
        <dgm:presLayoutVars>
          <dgm:bulletEnabled val="1"/>
        </dgm:presLayoutVars>
      </dgm:prSet>
      <dgm:spPr/>
      <dgm:t>
        <a:bodyPr/>
        <a:lstStyle/>
        <a:p>
          <a:endParaRPr lang="es-ES"/>
        </a:p>
      </dgm:t>
    </dgm:pt>
    <dgm:pt modelId="{62286840-2B65-417A-883F-FF2050232EAA}" type="pres">
      <dgm:prSet presAssocID="{B093AA41-C7E0-4D7B-9C20-DEA39F5FD7BF}" presName="comp4" presStyleCnt="0"/>
      <dgm:spPr/>
    </dgm:pt>
    <dgm:pt modelId="{328F50A9-13ED-428C-BA25-C10EBDCE051C}" type="pres">
      <dgm:prSet presAssocID="{B093AA41-C7E0-4D7B-9C20-DEA39F5FD7BF}" presName="circle4" presStyleLbl="node1" presStyleIdx="3" presStyleCnt="4"/>
      <dgm:spPr/>
      <dgm:t>
        <a:bodyPr/>
        <a:lstStyle/>
        <a:p>
          <a:endParaRPr lang="es-ES"/>
        </a:p>
      </dgm:t>
    </dgm:pt>
    <dgm:pt modelId="{2408B9C8-AB54-4C2C-9D95-FC6CEB64482C}" type="pres">
      <dgm:prSet presAssocID="{B093AA41-C7E0-4D7B-9C20-DEA39F5FD7BF}" presName="c4text" presStyleLbl="node1" presStyleIdx="3" presStyleCnt="4">
        <dgm:presLayoutVars>
          <dgm:bulletEnabled val="1"/>
        </dgm:presLayoutVars>
      </dgm:prSet>
      <dgm:spPr/>
      <dgm:t>
        <a:bodyPr/>
        <a:lstStyle/>
        <a:p>
          <a:endParaRPr lang="es-ES"/>
        </a:p>
      </dgm:t>
    </dgm:pt>
  </dgm:ptLst>
  <dgm:cxnLst>
    <dgm:cxn modelId="{327DC67F-D1C5-4907-AF52-D04B1FAA45B0}" srcId="{B093AA41-C7E0-4D7B-9C20-DEA39F5FD7BF}" destId="{85E8B178-B131-482C-A6D7-DB2C9A384762}" srcOrd="1" destOrd="0" parTransId="{3AB47044-6084-4DE4-910A-76629BCF34F1}" sibTransId="{957CCC26-4549-40AD-97AA-E9DD6E01E320}"/>
    <dgm:cxn modelId="{E0DF9452-567B-4271-A86A-F35437F2200E}" type="presOf" srcId="{85E8B178-B131-482C-A6D7-DB2C9A384762}" destId="{0C0A0AAA-AE2B-4E7B-99CB-7E9957BF93B9}" srcOrd="1" destOrd="0" presId="urn:microsoft.com/office/officeart/2005/8/layout/venn2"/>
    <dgm:cxn modelId="{8B49262D-7B9C-4E17-987A-CB1DBA4D0562}" type="presOf" srcId="{85E8B178-B131-482C-A6D7-DB2C9A384762}" destId="{F87B3212-CA8B-423C-85EF-25E5E2D75C00}" srcOrd="0" destOrd="0" presId="urn:microsoft.com/office/officeart/2005/8/layout/venn2"/>
    <dgm:cxn modelId="{1523A0E4-1DEF-438E-8655-C99C5CCEBC6B}" type="presOf" srcId="{A68B1A2B-B59F-4A26-877C-3EBC82955BC7}" destId="{208182CC-26BD-497D-9274-68DD16EB07C8}" srcOrd="1" destOrd="0" presId="urn:microsoft.com/office/officeart/2005/8/layout/venn2"/>
    <dgm:cxn modelId="{248C2D00-F9AD-4CAC-B83C-3C10B1E879BE}" srcId="{B093AA41-C7E0-4D7B-9C20-DEA39F5FD7BF}" destId="{B07DD410-2929-4D3C-9B1F-BD8838EE5CC8}" srcOrd="0" destOrd="0" parTransId="{11036DCB-E4E3-465C-BDC5-12AB1AC63E25}" sibTransId="{C5145424-9969-4C7C-A3C4-E7AB6782F8CF}"/>
    <dgm:cxn modelId="{A33CBFA7-3518-4D2D-A0A5-A482BF67434B}" type="presOf" srcId="{F8443DD4-9057-4A9C-9D51-EA1C3479E854}" destId="{328F50A9-13ED-428C-BA25-C10EBDCE051C}" srcOrd="0" destOrd="0" presId="urn:microsoft.com/office/officeart/2005/8/layout/venn2"/>
    <dgm:cxn modelId="{91126083-B80C-41DB-B36E-0877E16A48FA}" type="presOf" srcId="{A68B1A2B-B59F-4A26-877C-3EBC82955BC7}" destId="{AE9154BF-6FB0-4A05-99F0-8AC54BF76D97}" srcOrd="0" destOrd="0" presId="urn:microsoft.com/office/officeart/2005/8/layout/venn2"/>
    <dgm:cxn modelId="{C1439ADE-E7B2-43C8-BF9F-61273C42BE25}" type="presOf" srcId="{B07DD410-2929-4D3C-9B1F-BD8838EE5CC8}" destId="{3AD802B1-5B57-48B5-8EFF-DB6B6DF07400}" srcOrd="0" destOrd="0" presId="urn:microsoft.com/office/officeart/2005/8/layout/venn2"/>
    <dgm:cxn modelId="{F7A4CC18-AC73-4FF5-9CEB-AD8C82E95045}" type="presOf" srcId="{B093AA41-C7E0-4D7B-9C20-DEA39F5FD7BF}" destId="{4BA6227B-B990-497E-9092-F660DFA9F5C9}" srcOrd="0" destOrd="0" presId="urn:microsoft.com/office/officeart/2005/8/layout/venn2"/>
    <dgm:cxn modelId="{0ECE0201-8B42-484C-B392-56CCBD544A57}" srcId="{B093AA41-C7E0-4D7B-9C20-DEA39F5FD7BF}" destId="{A68B1A2B-B59F-4A26-877C-3EBC82955BC7}" srcOrd="2" destOrd="0" parTransId="{203AFF84-CA06-4778-8757-0ACB555BAF25}" sibTransId="{B28DDB6C-E4F5-4357-B3BB-B9AF45AC4DAA}"/>
    <dgm:cxn modelId="{154DB97C-3C28-40B8-A3D5-D1EFAB2CCA74}" srcId="{B093AA41-C7E0-4D7B-9C20-DEA39F5FD7BF}" destId="{F8443DD4-9057-4A9C-9D51-EA1C3479E854}" srcOrd="3" destOrd="0" parTransId="{309CCEAE-556E-4B97-8CD5-B2701115D0FA}" sibTransId="{F066D70C-F33B-4D4E-8E1C-267B2F3DA4DA}"/>
    <dgm:cxn modelId="{30EEDB44-0437-4449-92D0-3D72079BA1BD}" type="presOf" srcId="{B07DD410-2929-4D3C-9B1F-BD8838EE5CC8}" destId="{561C1507-2CFE-4338-A46A-58449C59DF2C}" srcOrd="1" destOrd="0" presId="urn:microsoft.com/office/officeart/2005/8/layout/venn2"/>
    <dgm:cxn modelId="{87AF8B05-D278-44E6-BE9A-E6300D805482}" type="presOf" srcId="{F8443DD4-9057-4A9C-9D51-EA1C3479E854}" destId="{2408B9C8-AB54-4C2C-9D95-FC6CEB64482C}" srcOrd="1" destOrd="0" presId="urn:microsoft.com/office/officeart/2005/8/layout/venn2"/>
    <dgm:cxn modelId="{B3A4E5F3-AF16-4BC8-914F-9FA8C7DFEB20}" type="presParOf" srcId="{4BA6227B-B990-497E-9092-F660DFA9F5C9}" destId="{2A7980FC-55B5-4E03-AF48-8740BDDF4228}" srcOrd="0" destOrd="0" presId="urn:microsoft.com/office/officeart/2005/8/layout/venn2"/>
    <dgm:cxn modelId="{184D37B7-F76B-4D85-B7BC-253C00AFEAD4}" type="presParOf" srcId="{2A7980FC-55B5-4E03-AF48-8740BDDF4228}" destId="{3AD802B1-5B57-48B5-8EFF-DB6B6DF07400}" srcOrd="0" destOrd="0" presId="urn:microsoft.com/office/officeart/2005/8/layout/venn2"/>
    <dgm:cxn modelId="{90A33E43-E6F6-4C37-991C-48E212B1B878}" type="presParOf" srcId="{2A7980FC-55B5-4E03-AF48-8740BDDF4228}" destId="{561C1507-2CFE-4338-A46A-58449C59DF2C}" srcOrd="1" destOrd="0" presId="urn:microsoft.com/office/officeart/2005/8/layout/venn2"/>
    <dgm:cxn modelId="{F51E7D4F-77F6-4A5C-B704-4B1984BB0FCE}" type="presParOf" srcId="{4BA6227B-B990-497E-9092-F660DFA9F5C9}" destId="{1B44BD1C-BAD6-4602-B6BB-E0BADAF4A0A1}" srcOrd="1" destOrd="0" presId="urn:microsoft.com/office/officeart/2005/8/layout/venn2"/>
    <dgm:cxn modelId="{4BC92A96-CECC-412C-893A-4C6AE7A91DA0}" type="presParOf" srcId="{1B44BD1C-BAD6-4602-B6BB-E0BADAF4A0A1}" destId="{F87B3212-CA8B-423C-85EF-25E5E2D75C00}" srcOrd="0" destOrd="0" presId="urn:microsoft.com/office/officeart/2005/8/layout/venn2"/>
    <dgm:cxn modelId="{B0634156-8A86-4904-82A4-A8DE8A9F467C}" type="presParOf" srcId="{1B44BD1C-BAD6-4602-B6BB-E0BADAF4A0A1}" destId="{0C0A0AAA-AE2B-4E7B-99CB-7E9957BF93B9}" srcOrd="1" destOrd="0" presId="urn:microsoft.com/office/officeart/2005/8/layout/venn2"/>
    <dgm:cxn modelId="{5107000C-AE3E-4283-B588-4A11353FA66F}" type="presParOf" srcId="{4BA6227B-B990-497E-9092-F660DFA9F5C9}" destId="{DB5760BD-58DF-4B00-BF1A-608816C64430}" srcOrd="2" destOrd="0" presId="urn:microsoft.com/office/officeart/2005/8/layout/venn2"/>
    <dgm:cxn modelId="{5FC708EF-ACE8-4010-A66B-1E8CBA88CC57}" type="presParOf" srcId="{DB5760BD-58DF-4B00-BF1A-608816C64430}" destId="{AE9154BF-6FB0-4A05-99F0-8AC54BF76D97}" srcOrd="0" destOrd="0" presId="urn:microsoft.com/office/officeart/2005/8/layout/venn2"/>
    <dgm:cxn modelId="{57E0A782-1AC6-4A17-9FEB-B19728B513BC}" type="presParOf" srcId="{DB5760BD-58DF-4B00-BF1A-608816C64430}" destId="{208182CC-26BD-497D-9274-68DD16EB07C8}" srcOrd="1" destOrd="0" presId="urn:microsoft.com/office/officeart/2005/8/layout/venn2"/>
    <dgm:cxn modelId="{656A68F1-B907-43B7-B606-AEA4C6E9E957}" type="presParOf" srcId="{4BA6227B-B990-497E-9092-F660DFA9F5C9}" destId="{62286840-2B65-417A-883F-FF2050232EAA}" srcOrd="3" destOrd="0" presId="urn:microsoft.com/office/officeart/2005/8/layout/venn2"/>
    <dgm:cxn modelId="{8866F7F1-9F75-4F0B-B1F4-ABED47874E9C}" type="presParOf" srcId="{62286840-2B65-417A-883F-FF2050232EAA}" destId="{328F50A9-13ED-428C-BA25-C10EBDCE051C}" srcOrd="0" destOrd="0" presId="urn:microsoft.com/office/officeart/2005/8/layout/venn2"/>
    <dgm:cxn modelId="{B1989D31-CB13-44E7-B581-0F1417AF11B7}" type="presParOf" srcId="{62286840-2B65-417A-883F-FF2050232EAA}" destId="{2408B9C8-AB54-4C2C-9D95-FC6CEB64482C}"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C2B99C-02F6-49D7-BF07-2CD8ACFBB367}" type="doc">
      <dgm:prSet loTypeId="urn:microsoft.com/office/officeart/2005/8/layout/gear1" loCatId="process" qsTypeId="urn:microsoft.com/office/officeart/2005/8/quickstyle/simple1" qsCatId="simple" csTypeId="urn:microsoft.com/office/officeart/2005/8/colors/accent1_2" csCatId="accent1" phldr="1"/>
      <dgm:spPr/>
    </dgm:pt>
    <dgm:pt modelId="{7BE5FD84-9F3C-438C-996B-A5BCF78A9446}">
      <dgm:prSet phldrT="[Texto]"/>
      <dgm:spPr/>
      <dgm:t>
        <a:bodyPr/>
        <a:lstStyle/>
        <a:p>
          <a:r>
            <a:rPr lang="es-ES" dirty="0" smtClean="0"/>
            <a:t>Me siento querida</a:t>
          </a:r>
          <a:endParaRPr lang="es-ES" dirty="0"/>
        </a:p>
      </dgm:t>
    </dgm:pt>
    <dgm:pt modelId="{387A09D9-9D33-40DC-B41A-51B14B96ED7B}" type="parTrans" cxnId="{F7A9C7E3-D5A7-4701-82BD-58EBBF28E724}">
      <dgm:prSet/>
      <dgm:spPr/>
      <dgm:t>
        <a:bodyPr/>
        <a:lstStyle/>
        <a:p>
          <a:endParaRPr lang="es-ES"/>
        </a:p>
      </dgm:t>
    </dgm:pt>
    <dgm:pt modelId="{31874BC7-299C-4D75-909C-B46661C33FE6}" type="sibTrans" cxnId="{F7A9C7E3-D5A7-4701-82BD-58EBBF28E724}">
      <dgm:prSet/>
      <dgm:spPr/>
      <dgm:t>
        <a:bodyPr/>
        <a:lstStyle/>
        <a:p>
          <a:endParaRPr lang="es-ES"/>
        </a:p>
      </dgm:t>
    </dgm:pt>
    <dgm:pt modelId="{6139AA23-5003-48FA-99D8-FB563B3A6C71}">
      <dgm:prSet phldrT="[Texto]"/>
      <dgm:spPr/>
      <dgm:t>
        <a:bodyPr/>
        <a:lstStyle/>
        <a:p>
          <a:r>
            <a:rPr lang="es-ES" dirty="0" smtClean="0"/>
            <a:t>amistad</a:t>
          </a:r>
          <a:endParaRPr lang="es-ES" dirty="0"/>
        </a:p>
      </dgm:t>
    </dgm:pt>
    <dgm:pt modelId="{95E899A0-1B21-48F2-BA85-685953A95F85}" type="parTrans" cxnId="{C2B80873-5B43-4455-BFC0-B6903DB81F68}">
      <dgm:prSet/>
      <dgm:spPr/>
      <dgm:t>
        <a:bodyPr/>
        <a:lstStyle/>
        <a:p>
          <a:endParaRPr lang="es-ES"/>
        </a:p>
      </dgm:t>
    </dgm:pt>
    <dgm:pt modelId="{C8F5EEC3-1037-4B5C-AED7-8986690FBAEB}" type="sibTrans" cxnId="{C2B80873-5B43-4455-BFC0-B6903DB81F68}">
      <dgm:prSet/>
      <dgm:spPr/>
      <dgm:t>
        <a:bodyPr/>
        <a:lstStyle/>
        <a:p>
          <a:endParaRPr lang="es-ES"/>
        </a:p>
      </dgm:t>
    </dgm:pt>
    <dgm:pt modelId="{59FF726D-75FF-4BC2-8E93-C96FE600FF5D}">
      <dgm:prSet phldrT="[Texto]"/>
      <dgm:spPr/>
      <dgm:t>
        <a:bodyPr/>
        <a:lstStyle/>
        <a:p>
          <a:r>
            <a:rPr lang="es-ES" dirty="0" smtClean="0"/>
            <a:t>bondad</a:t>
          </a:r>
          <a:endParaRPr lang="es-ES" dirty="0"/>
        </a:p>
      </dgm:t>
    </dgm:pt>
    <dgm:pt modelId="{5698868D-47E0-4181-84E5-DD5A74D500FD}" type="parTrans" cxnId="{9CC6AB4B-6149-4A06-9602-DBF83BB7960E}">
      <dgm:prSet/>
      <dgm:spPr/>
      <dgm:t>
        <a:bodyPr/>
        <a:lstStyle/>
        <a:p>
          <a:endParaRPr lang="es-ES"/>
        </a:p>
      </dgm:t>
    </dgm:pt>
    <dgm:pt modelId="{5A7D6AC4-AE02-4C54-89B2-44EFA00B6EC7}" type="sibTrans" cxnId="{9CC6AB4B-6149-4A06-9602-DBF83BB7960E}">
      <dgm:prSet/>
      <dgm:spPr/>
      <dgm:t>
        <a:bodyPr/>
        <a:lstStyle/>
        <a:p>
          <a:endParaRPr lang="es-ES"/>
        </a:p>
      </dgm:t>
    </dgm:pt>
    <dgm:pt modelId="{83110C6B-B7E4-4247-92E0-7C9175E0D05F}" type="pres">
      <dgm:prSet presAssocID="{CEC2B99C-02F6-49D7-BF07-2CD8ACFBB367}" presName="composite" presStyleCnt="0">
        <dgm:presLayoutVars>
          <dgm:chMax val="3"/>
          <dgm:animLvl val="lvl"/>
          <dgm:resizeHandles val="exact"/>
        </dgm:presLayoutVars>
      </dgm:prSet>
      <dgm:spPr/>
    </dgm:pt>
    <dgm:pt modelId="{20133054-3468-46E6-A1C9-2192914172FD}" type="pres">
      <dgm:prSet presAssocID="{7BE5FD84-9F3C-438C-996B-A5BCF78A9446}" presName="gear1" presStyleLbl="node1" presStyleIdx="0" presStyleCnt="3">
        <dgm:presLayoutVars>
          <dgm:chMax val="1"/>
          <dgm:bulletEnabled val="1"/>
        </dgm:presLayoutVars>
      </dgm:prSet>
      <dgm:spPr/>
      <dgm:t>
        <a:bodyPr/>
        <a:lstStyle/>
        <a:p>
          <a:endParaRPr lang="es-ES"/>
        </a:p>
      </dgm:t>
    </dgm:pt>
    <dgm:pt modelId="{4EBFF21A-C4E1-4BCC-B7C4-37937753DC7C}" type="pres">
      <dgm:prSet presAssocID="{7BE5FD84-9F3C-438C-996B-A5BCF78A9446}" presName="gear1srcNode" presStyleLbl="node1" presStyleIdx="0" presStyleCnt="3"/>
      <dgm:spPr/>
      <dgm:t>
        <a:bodyPr/>
        <a:lstStyle/>
        <a:p>
          <a:endParaRPr lang="es-ES"/>
        </a:p>
      </dgm:t>
    </dgm:pt>
    <dgm:pt modelId="{A735C41E-3A2B-48A6-B433-6D8CCECFB8A7}" type="pres">
      <dgm:prSet presAssocID="{7BE5FD84-9F3C-438C-996B-A5BCF78A9446}" presName="gear1dstNode" presStyleLbl="node1" presStyleIdx="0" presStyleCnt="3"/>
      <dgm:spPr/>
      <dgm:t>
        <a:bodyPr/>
        <a:lstStyle/>
        <a:p>
          <a:endParaRPr lang="es-ES"/>
        </a:p>
      </dgm:t>
    </dgm:pt>
    <dgm:pt modelId="{419D6B13-0AD4-4595-A128-ED6C5CC497CB}" type="pres">
      <dgm:prSet presAssocID="{6139AA23-5003-48FA-99D8-FB563B3A6C71}" presName="gear2" presStyleLbl="node1" presStyleIdx="1" presStyleCnt="3">
        <dgm:presLayoutVars>
          <dgm:chMax val="1"/>
          <dgm:bulletEnabled val="1"/>
        </dgm:presLayoutVars>
      </dgm:prSet>
      <dgm:spPr/>
      <dgm:t>
        <a:bodyPr/>
        <a:lstStyle/>
        <a:p>
          <a:endParaRPr lang="es-ES"/>
        </a:p>
      </dgm:t>
    </dgm:pt>
    <dgm:pt modelId="{9228BAFE-3344-4440-BD38-CF083AF801D0}" type="pres">
      <dgm:prSet presAssocID="{6139AA23-5003-48FA-99D8-FB563B3A6C71}" presName="gear2srcNode" presStyleLbl="node1" presStyleIdx="1" presStyleCnt="3"/>
      <dgm:spPr/>
      <dgm:t>
        <a:bodyPr/>
        <a:lstStyle/>
        <a:p>
          <a:endParaRPr lang="es-ES"/>
        </a:p>
      </dgm:t>
    </dgm:pt>
    <dgm:pt modelId="{FF767BF6-8F8E-455A-9F15-DBBDC3F5B904}" type="pres">
      <dgm:prSet presAssocID="{6139AA23-5003-48FA-99D8-FB563B3A6C71}" presName="gear2dstNode" presStyleLbl="node1" presStyleIdx="1" presStyleCnt="3"/>
      <dgm:spPr/>
      <dgm:t>
        <a:bodyPr/>
        <a:lstStyle/>
        <a:p>
          <a:endParaRPr lang="es-ES"/>
        </a:p>
      </dgm:t>
    </dgm:pt>
    <dgm:pt modelId="{4EE91B65-7EE0-4BFD-9E05-35634EA2FBD9}" type="pres">
      <dgm:prSet presAssocID="{59FF726D-75FF-4BC2-8E93-C96FE600FF5D}" presName="gear3" presStyleLbl="node1" presStyleIdx="2" presStyleCnt="3"/>
      <dgm:spPr/>
      <dgm:t>
        <a:bodyPr/>
        <a:lstStyle/>
        <a:p>
          <a:endParaRPr lang="es-ES"/>
        </a:p>
      </dgm:t>
    </dgm:pt>
    <dgm:pt modelId="{2BF8BB75-B3F0-4FF5-81BA-AA9EC76B59E3}" type="pres">
      <dgm:prSet presAssocID="{59FF726D-75FF-4BC2-8E93-C96FE600FF5D}" presName="gear3tx" presStyleLbl="node1" presStyleIdx="2" presStyleCnt="3">
        <dgm:presLayoutVars>
          <dgm:chMax val="1"/>
          <dgm:bulletEnabled val="1"/>
        </dgm:presLayoutVars>
      </dgm:prSet>
      <dgm:spPr/>
      <dgm:t>
        <a:bodyPr/>
        <a:lstStyle/>
        <a:p>
          <a:endParaRPr lang="es-ES"/>
        </a:p>
      </dgm:t>
    </dgm:pt>
    <dgm:pt modelId="{7BA57961-F2AD-4CF8-92B1-B5E5DA83F2B3}" type="pres">
      <dgm:prSet presAssocID="{59FF726D-75FF-4BC2-8E93-C96FE600FF5D}" presName="gear3srcNode" presStyleLbl="node1" presStyleIdx="2" presStyleCnt="3"/>
      <dgm:spPr/>
      <dgm:t>
        <a:bodyPr/>
        <a:lstStyle/>
        <a:p>
          <a:endParaRPr lang="es-ES"/>
        </a:p>
      </dgm:t>
    </dgm:pt>
    <dgm:pt modelId="{2551DC66-BE1A-4A0F-A535-22B1518D63E8}" type="pres">
      <dgm:prSet presAssocID="{59FF726D-75FF-4BC2-8E93-C96FE600FF5D}" presName="gear3dstNode" presStyleLbl="node1" presStyleIdx="2" presStyleCnt="3"/>
      <dgm:spPr/>
      <dgm:t>
        <a:bodyPr/>
        <a:lstStyle/>
        <a:p>
          <a:endParaRPr lang="es-ES"/>
        </a:p>
      </dgm:t>
    </dgm:pt>
    <dgm:pt modelId="{09052C1F-302C-491C-A103-44D81B459BEA}" type="pres">
      <dgm:prSet presAssocID="{31874BC7-299C-4D75-909C-B46661C33FE6}" presName="connector1" presStyleLbl="sibTrans2D1" presStyleIdx="0" presStyleCnt="3"/>
      <dgm:spPr/>
      <dgm:t>
        <a:bodyPr/>
        <a:lstStyle/>
        <a:p>
          <a:endParaRPr lang="es-ES"/>
        </a:p>
      </dgm:t>
    </dgm:pt>
    <dgm:pt modelId="{4112665D-9063-4AC9-91FB-8DB4D5E4F346}" type="pres">
      <dgm:prSet presAssocID="{C8F5EEC3-1037-4B5C-AED7-8986690FBAEB}" presName="connector2" presStyleLbl="sibTrans2D1" presStyleIdx="1" presStyleCnt="3"/>
      <dgm:spPr/>
      <dgm:t>
        <a:bodyPr/>
        <a:lstStyle/>
        <a:p>
          <a:endParaRPr lang="es-ES"/>
        </a:p>
      </dgm:t>
    </dgm:pt>
    <dgm:pt modelId="{CEBB9C64-C5BF-4322-81F8-9A676683D23C}" type="pres">
      <dgm:prSet presAssocID="{5A7D6AC4-AE02-4C54-89B2-44EFA00B6EC7}" presName="connector3" presStyleLbl="sibTrans2D1" presStyleIdx="2" presStyleCnt="3"/>
      <dgm:spPr/>
      <dgm:t>
        <a:bodyPr/>
        <a:lstStyle/>
        <a:p>
          <a:endParaRPr lang="es-ES"/>
        </a:p>
      </dgm:t>
    </dgm:pt>
  </dgm:ptLst>
  <dgm:cxnLst>
    <dgm:cxn modelId="{F453EB71-5375-4065-B0D1-4E7658DDBB16}" type="presOf" srcId="{6139AA23-5003-48FA-99D8-FB563B3A6C71}" destId="{419D6B13-0AD4-4595-A128-ED6C5CC497CB}" srcOrd="0" destOrd="0" presId="urn:microsoft.com/office/officeart/2005/8/layout/gear1"/>
    <dgm:cxn modelId="{51F349AA-0FC4-4E11-BB90-AD846A1E7F94}" type="presOf" srcId="{7BE5FD84-9F3C-438C-996B-A5BCF78A9446}" destId="{A735C41E-3A2B-48A6-B433-6D8CCECFB8A7}" srcOrd="2" destOrd="0" presId="urn:microsoft.com/office/officeart/2005/8/layout/gear1"/>
    <dgm:cxn modelId="{B416AC1B-8CD9-493D-9393-2CCA03DAF4FA}" type="presOf" srcId="{59FF726D-75FF-4BC2-8E93-C96FE600FF5D}" destId="{2551DC66-BE1A-4A0F-A535-22B1518D63E8}" srcOrd="3" destOrd="0" presId="urn:microsoft.com/office/officeart/2005/8/layout/gear1"/>
    <dgm:cxn modelId="{9CC6AB4B-6149-4A06-9602-DBF83BB7960E}" srcId="{CEC2B99C-02F6-49D7-BF07-2CD8ACFBB367}" destId="{59FF726D-75FF-4BC2-8E93-C96FE600FF5D}" srcOrd="2" destOrd="0" parTransId="{5698868D-47E0-4181-84E5-DD5A74D500FD}" sibTransId="{5A7D6AC4-AE02-4C54-89B2-44EFA00B6EC7}"/>
    <dgm:cxn modelId="{995C1F9D-D4FB-43B4-BA58-228FCAB37023}" type="presOf" srcId="{C8F5EEC3-1037-4B5C-AED7-8986690FBAEB}" destId="{4112665D-9063-4AC9-91FB-8DB4D5E4F346}" srcOrd="0" destOrd="0" presId="urn:microsoft.com/office/officeart/2005/8/layout/gear1"/>
    <dgm:cxn modelId="{C2B80873-5B43-4455-BFC0-B6903DB81F68}" srcId="{CEC2B99C-02F6-49D7-BF07-2CD8ACFBB367}" destId="{6139AA23-5003-48FA-99D8-FB563B3A6C71}" srcOrd="1" destOrd="0" parTransId="{95E899A0-1B21-48F2-BA85-685953A95F85}" sibTransId="{C8F5EEC3-1037-4B5C-AED7-8986690FBAEB}"/>
    <dgm:cxn modelId="{0B800AB0-DCCE-4131-9F97-50FFED5DC498}" type="presOf" srcId="{6139AA23-5003-48FA-99D8-FB563B3A6C71}" destId="{FF767BF6-8F8E-455A-9F15-DBBDC3F5B904}" srcOrd="2" destOrd="0" presId="urn:microsoft.com/office/officeart/2005/8/layout/gear1"/>
    <dgm:cxn modelId="{94F3A98D-D123-48BE-97D5-E83335AF7914}" type="presOf" srcId="{59FF726D-75FF-4BC2-8E93-C96FE600FF5D}" destId="{7BA57961-F2AD-4CF8-92B1-B5E5DA83F2B3}" srcOrd="2" destOrd="0" presId="urn:microsoft.com/office/officeart/2005/8/layout/gear1"/>
    <dgm:cxn modelId="{2B77E0D2-D43A-4619-98F6-9E63303A9BDB}" type="presOf" srcId="{6139AA23-5003-48FA-99D8-FB563B3A6C71}" destId="{9228BAFE-3344-4440-BD38-CF083AF801D0}" srcOrd="1" destOrd="0" presId="urn:microsoft.com/office/officeart/2005/8/layout/gear1"/>
    <dgm:cxn modelId="{F437BA97-B83A-4619-A243-4469F50A14EB}" type="presOf" srcId="{CEC2B99C-02F6-49D7-BF07-2CD8ACFBB367}" destId="{83110C6B-B7E4-4247-92E0-7C9175E0D05F}" srcOrd="0" destOrd="0" presId="urn:microsoft.com/office/officeart/2005/8/layout/gear1"/>
    <dgm:cxn modelId="{FF9AD36D-9F66-4769-9987-F2638FDC2022}" type="presOf" srcId="{59FF726D-75FF-4BC2-8E93-C96FE600FF5D}" destId="{2BF8BB75-B3F0-4FF5-81BA-AA9EC76B59E3}" srcOrd="1" destOrd="0" presId="urn:microsoft.com/office/officeart/2005/8/layout/gear1"/>
    <dgm:cxn modelId="{92BB6486-E0DA-4ECA-AD2B-ECF0AE619067}" type="presOf" srcId="{7BE5FD84-9F3C-438C-996B-A5BCF78A9446}" destId="{20133054-3468-46E6-A1C9-2192914172FD}" srcOrd="0" destOrd="0" presId="urn:microsoft.com/office/officeart/2005/8/layout/gear1"/>
    <dgm:cxn modelId="{5945090D-EEA9-4D46-A64A-31718B3D92BA}" type="presOf" srcId="{31874BC7-299C-4D75-909C-B46661C33FE6}" destId="{09052C1F-302C-491C-A103-44D81B459BEA}" srcOrd="0" destOrd="0" presId="urn:microsoft.com/office/officeart/2005/8/layout/gear1"/>
    <dgm:cxn modelId="{CE326F45-1CF6-4F14-8A49-E09E50B51D0E}" type="presOf" srcId="{59FF726D-75FF-4BC2-8E93-C96FE600FF5D}" destId="{4EE91B65-7EE0-4BFD-9E05-35634EA2FBD9}" srcOrd="0" destOrd="0" presId="urn:microsoft.com/office/officeart/2005/8/layout/gear1"/>
    <dgm:cxn modelId="{F7A9C7E3-D5A7-4701-82BD-58EBBF28E724}" srcId="{CEC2B99C-02F6-49D7-BF07-2CD8ACFBB367}" destId="{7BE5FD84-9F3C-438C-996B-A5BCF78A9446}" srcOrd="0" destOrd="0" parTransId="{387A09D9-9D33-40DC-B41A-51B14B96ED7B}" sibTransId="{31874BC7-299C-4D75-909C-B46661C33FE6}"/>
    <dgm:cxn modelId="{1193FE30-3D72-4AE9-8368-72FE08C5A1CC}" type="presOf" srcId="{7BE5FD84-9F3C-438C-996B-A5BCF78A9446}" destId="{4EBFF21A-C4E1-4BCC-B7C4-37937753DC7C}" srcOrd="1" destOrd="0" presId="urn:microsoft.com/office/officeart/2005/8/layout/gear1"/>
    <dgm:cxn modelId="{D503405F-3906-4743-89E4-41C6D2D475FD}" type="presOf" srcId="{5A7D6AC4-AE02-4C54-89B2-44EFA00B6EC7}" destId="{CEBB9C64-C5BF-4322-81F8-9A676683D23C}" srcOrd="0" destOrd="0" presId="urn:microsoft.com/office/officeart/2005/8/layout/gear1"/>
    <dgm:cxn modelId="{11A23FCF-9E5C-4088-8676-C3E7DFE1E44E}" type="presParOf" srcId="{83110C6B-B7E4-4247-92E0-7C9175E0D05F}" destId="{20133054-3468-46E6-A1C9-2192914172FD}" srcOrd="0" destOrd="0" presId="urn:microsoft.com/office/officeart/2005/8/layout/gear1"/>
    <dgm:cxn modelId="{CEBAE725-5C44-4CB2-99CC-619F91C57E0D}" type="presParOf" srcId="{83110C6B-B7E4-4247-92E0-7C9175E0D05F}" destId="{4EBFF21A-C4E1-4BCC-B7C4-37937753DC7C}" srcOrd="1" destOrd="0" presId="urn:microsoft.com/office/officeart/2005/8/layout/gear1"/>
    <dgm:cxn modelId="{C73863E5-906D-4B9C-9384-9A436EE150C7}" type="presParOf" srcId="{83110C6B-B7E4-4247-92E0-7C9175E0D05F}" destId="{A735C41E-3A2B-48A6-B433-6D8CCECFB8A7}" srcOrd="2" destOrd="0" presId="urn:microsoft.com/office/officeart/2005/8/layout/gear1"/>
    <dgm:cxn modelId="{A8FE8DA0-F33B-4AD4-820B-AD68802E2666}" type="presParOf" srcId="{83110C6B-B7E4-4247-92E0-7C9175E0D05F}" destId="{419D6B13-0AD4-4595-A128-ED6C5CC497CB}" srcOrd="3" destOrd="0" presId="urn:microsoft.com/office/officeart/2005/8/layout/gear1"/>
    <dgm:cxn modelId="{BEC2C612-E61C-4EF1-A3D3-E1E5553636C6}" type="presParOf" srcId="{83110C6B-B7E4-4247-92E0-7C9175E0D05F}" destId="{9228BAFE-3344-4440-BD38-CF083AF801D0}" srcOrd="4" destOrd="0" presId="urn:microsoft.com/office/officeart/2005/8/layout/gear1"/>
    <dgm:cxn modelId="{C501C0D4-FDBF-4E6B-B1C6-ACEB650D5619}" type="presParOf" srcId="{83110C6B-B7E4-4247-92E0-7C9175E0D05F}" destId="{FF767BF6-8F8E-455A-9F15-DBBDC3F5B904}" srcOrd="5" destOrd="0" presId="urn:microsoft.com/office/officeart/2005/8/layout/gear1"/>
    <dgm:cxn modelId="{8A69ECA3-E150-4960-98EB-F12AEF2F258E}" type="presParOf" srcId="{83110C6B-B7E4-4247-92E0-7C9175E0D05F}" destId="{4EE91B65-7EE0-4BFD-9E05-35634EA2FBD9}" srcOrd="6" destOrd="0" presId="urn:microsoft.com/office/officeart/2005/8/layout/gear1"/>
    <dgm:cxn modelId="{7959DB59-8518-4FB9-877F-1E2626017C67}" type="presParOf" srcId="{83110C6B-B7E4-4247-92E0-7C9175E0D05F}" destId="{2BF8BB75-B3F0-4FF5-81BA-AA9EC76B59E3}" srcOrd="7" destOrd="0" presId="urn:microsoft.com/office/officeart/2005/8/layout/gear1"/>
    <dgm:cxn modelId="{EFAEA26B-BC8C-4977-BCDB-2C93CA1ED5E4}" type="presParOf" srcId="{83110C6B-B7E4-4247-92E0-7C9175E0D05F}" destId="{7BA57961-F2AD-4CF8-92B1-B5E5DA83F2B3}" srcOrd="8" destOrd="0" presId="urn:microsoft.com/office/officeart/2005/8/layout/gear1"/>
    <dgm:cxn modelId="{2ECF3258-A1E4-4264-AEAC-E8C41EE8E485}" type="presParOf" srcId="{83110C6B-B7E4-4247-92E0-7C9175E0D05F}" destId="{2551DC66-BE1A-4A0F-A535-22B1518D63E8}" srcOrd="9" destOrd="0" presId="urn:microsoft.com/office/officeart/2005/8/layout/gear1"/>
    <dgm:cxn modelId="{ABBC441D-75FC-4BCF-B9D9-F481F19E82C2}" type="presParOf" srcId="{83110C6B-B7E4-4247-92E0-7C9175E0D05F}" destId="{09052C1F-302C-491C-A103-44D81B459BEA}" srcOrd="10" destOrd="0" presId="urn:microsoft.com/office/officeart/2005/8/layout/gear1"/>
    <dgm:cxn modelId="{BCB2845F-1F4F-45EE-A026-4C03E9B193A1}" type="presParOf" srcId="{83110C6B-B7E4-4247-92E0-7C9175E0D05F}" destId="{4112665D-9063-4AC9-91FB-8DB4D5E4F346}" srcOrd="11" destOrd="0" presId="urn:microsoft.com/office/officeart/2005/8/layout/gear1"/>
    <dgm:cxn modelId="{70213BD1-F1E2-488D-A7B6-73933D39D961}" type="presParOf" srcId="{83110C6B-B7E4-4247-92E0-7C9175E0D05F}" destId="{CEBB9C64-C5BF-4322-81F8-9A676683D23C}"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A2D6E-D5FD-486B-8B54-4C71364778AD}">
      <dsp:nvSpPr>
        <dsp:cNvPr id="0" name=""/>
        <dsp:cNvSpPr/>
      </dsp:nvSpPr>
      <dsp:spPr>
        <a:xfrm>
          <a:off x="4490421" y="1250054"/>
          <a:ext cx="2676381" cy="278515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ES" sz="2300" kern="1200" dirty="0" smtClean="0">
              <a:solidFill>
                <a:schemeClr val="bg1"/>
              </a:solidFill>
            </a:rPr>
            <a:t>Valores compartidos </a:t>
          </a:r>
          <a:endParaRPr lang="es-ES" sz="2300" kern="1200" dirty="0">
            <a:solidFill>
              <a:schemeClr val="bg1"/>
            </a:solidFill>
          </a:endParaRPr>
        </a:p>
      </dsp:txBody>
      <dsp:txXfrm>
        <a:off x="4882368" y="1657930"/>
        <a:ext cx="1892487" cy="1969399"/>
      </dsp:txXfrm>
    </dsp:sp>
    <dsp:sp modelId="{AB13ED35-B503-43E9-9DB1-1826C24D290B}">
      <dsp:nvSpPr>
        <dsp:cNvPr id="0" name=""/>
        <dsp:cNvSpPr/>
      </dsp:nvSpPr>
      <dsp:spPr>
        <a:xfrm>
          <a:off x="5059516" y="526"/>
          <a:ext cx="1474655" cy="147465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fraternidad</a:t>
          </a:r>
          <a:endParaRPr lang="es-ES" sz="1400" kern="1200" dirty="0"/>
        </a:p>
      </dsp:txBody>
      <dsp:txXfrm>
        <a:off x="5275474" y="216484"/>
        <a:ext cx="1042739" cy="1042739"/>
      </dsp:txXfrm>
    </dsp:sp>
    <dsp:sp modelId="{B1558017-33D2-4471-A27D-9A5FC8C7AAC4}">
      <dsp:nvSpPr>
        <dsp:cNvPr id="0" name=""/>
        <dsp:cNvSpPr/>
      </dsp:nvSpPr>
      <dsp:spPr>
        <a:xfrm>
          <a:off x="6980196" y="1921205"/>
          <a:ext cx="1474655" cy="147465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solidaridad</a:t>
          </a:r>
          <a:endParaRPr lang="es-ES" sz="1400" kern="1200" dirty="0"/>
        </a:p>
      </dsp:txBody>
      <dsp:txXfrm>
        <a:off x="7196154" y="2137163"/>
        <a:ext cx="1042739" cy="1042739"/>
      </dsp:txXfrm>
    </dsp:sp>
    <dsp:sp modelId="{634F3A2D-B739-4686-A9F2-A6016DB66759}">
      <dsp:nvSpPr>
        <dsp:cNvPr id="0" name=""/>
        <dsp:cNvSpPr/>
      </dsp:nvSpPr>
      <dsp:spPr>
        <a:xfrm>
          <a:off x="5059516" y="3841885"/>
          <a:ext cx="1474655" cy="147465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Tolerancia </a:t>
          </a:r>
          <a:endParaRPr lang="es-ES" sz="1400" kern="1200" dirty="0"/>
        </a:p>
      </dsp:txBody>
      <dsp:txXfrm>
        <a:off x="5275474" y="4057843"/>
        <a:ext cx="1042739" cy="1042739"/>
      </dsp:txXfrm>
    </dsp:sp>
    <dsp:sp modelId="{93FA58B1-BDBF-4091-9D83-DBD87E10B4D3}">
      <dsp:nvSpPr>
        <dsp:cNvPr id="0" name=""/>
        <dsp:cNvSpPr/>
      </dsp:nvSpPr>
      <dsp:spPr>
        <a:xfrm>
          <a:off x="3138837" y="1921205"/>
          <a:ext cx="1474655" cy="1474655"/>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t>igualdad</a:t>
          </a:r>
          <a:endParaRPr lang="es-ES" sz="1400" kern="1200" dirty="0"/>
        </a:p>
      </dsp:txBody>
      <dsp:txXfrm>
        <a:off x="3354795" y="2137163"/>
        <a:ext cx="1042739" cy="10427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050D2-980E-413E-979A-B0CF6BDC2BB0}">
      <dsp:nvSpPr>
        <dsp:cNvPr id="0" name=""/>
        <dsp:cNvSpPr/>
      </dsp:nvSpPr>
      <dsp:spPr>
        <a:xfrm>
          <a:off x="4048300" y="0"/>
          <a:ext cx="2575547" cy="2575939"/>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58B044-C78F-4FA4-A710-5E915CD66AD2}">
      <dsp:nvSpPr>
        <dsp:cNvPr id="0" name=""/>
        <dsp:cNvSpPr/>
      </dsp:nvSpPr>
      <dsp:spPr>
        <a:xfrm>
          <a:off x="4617581" y="929992"/>
          <a:ext cx="1431182" cy="715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smtClean="0"/>
            <a:t>Servicio de vocación </a:t>
          </a:r>
          <a:endParaRPr lang="es-ES" sz="1700" kern="1200" dirty="0"/>
        </a:p>
      </dsp:txBody>
      <dsp:txXfrm>
        <a:off x="4617581" y="929992"/>
        <a:ext cx="1431182" cy="715419"/>
      </dsp:txXfrm>
    </dsp:sp>
    <dsp:sp modelId="{D0992EF2-2DA3-4240-9329-DB45C5D6233F}">
      <dsp:nvSpPr>
        <dsp:cNvPr id="0" name=""/>
        <dsp:cNvSpPr/>
      </dsp:nvSpPr>
      <dsp:spPr>
        <a:xfrm>
          <a:off x="3332951" y="1480068"/>
          <a:ext cx="2575547" cy="2575939"/>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4F1A5F-5759-4C3B-9209-3D2234CC33E3}">
      <dsp:nvSpPr>
        <dsp:cNvPr id="0" name=""/>
        <dsp:cNvSpPr/>
      </dsp:nvSpPr>
      <dsp:spPr>
        <a:xfrm>
          <a:off x="3905134" y="2418622"/>
          <a:ext cx="1431182" cy="715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smtClean="0"/>
            <a:t>organización </a:t>
          </a:r>
          <a:endParaRPr lang="es-ES" sz="1700" kern="1200" dirty="0"/>
        </a:p>
      </dsp:txBody>
      <dsp:txXfrm>
        <a:off x="3905134" y="2418622"/>
        <a:ext cx="1431182" cy="715419"/>
      </dsp:txXfrm>
    </dsp:sp>
    <dsp:sp modelId="{FC46C1AE-1B8A-4F98-A832-527CE7D9360C}">
      <dsp:nvSpPr>
        <dsp:cNvPr id="0" name=""/>
        <dsp:cNvSpPr/>
      </dsp:nvSpPr>
      <dsp:spPr>
        <a:xfrm>
          <a:off x="4231612" y="3137252"/>
          <a:ext cx="2212794" cy="2213681"/>
        </a:xfrm>
        <a:prstGeom prst="blockArc">
          <a:avLst>
            <a:gd name="adj1" fmla="val 13500000"/>
            <a:gd name="adj2" fmla="val 10800000"/>
            <a:gd name="adj3" fmla="val 1274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53616F-D9A8-43B5-AE86-84B064680EBD}">
      <dsp:nvSpPr>
        <dsp:cNvPr id="0" name=""/>
        <dsp:cNvSpPr/>
      </dsp:nvSpPr>
      <dsp:spPr>
        <a:xfrm>
          <a:off x="4620967" y="3909392"/>
          <a:ext cx="1431182" cy="715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smtClean="0"/>
            <a:t>Trabajos comunitarios </a:t>
          </a:r>
          <a:endParaRPr lang="es-ES" sz="1700" kern="1200" dirty="0"/>
        </a:p>
      </dsp:txBody>
      <dsp:txXfrm>
        <a:off x="4620967" y="3909392"/>
        <a:ext cx="1431182" cy="7154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7E700F-89CA-4746-8199-3CA96E4735FE}">
      <dsp:nvSpPr>
        <dsp:cNvPr id="0" name=""/>
        <dsp:cNvSpPr/>
      </dsp:nvSpPr>
      <dsp:spPr>
        <a:xfrm>
          <a:off x="1871" y="0"/>
          <a:ext cx="2912305" cy="377825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S" sz="2700" kern="1200" dirty="0" smtClean="0"/>
            <a:t>Nuevos conocimientos </a:t>
          </a:r>
          <a:endParaRPr lang="es-ES" sz="2700" kern="1200" dirty="0"/>
        </a:p>
      </dsp:txBody>
      <dsp:txXfrm>
        <a:off x="1871" y="1511300"/>
        <a:ext cx="2912305" cy="1511300"/>
      </dsp:txXfrm>
    </dsp:sp>
    <dsp:sp modelId="{27C5C8C2-39E6-46CC-B767-65F0EA7FF0A4}">
      <dsp:nvSpPr>
        <dsp:cNvPr id="0" name=""/>
        <dsp:cNvSpPr/>
      </dsp:nvSpPr>
      <dsp:spPr>
        <a:xfrm>
          <a:off x="828946" y="226695"/>
          <a:ext cx="1258157" cy="1258157"/>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5D7BA2-2261-4D59-ACAD-D8337DC46AC9}">
      <dsp:nvSpPr>
        <dsp:cNvPr id="0" name=""/>
        <dsp:cNvSpPr/>
      </dsp:nvSpPr>
      <dsp:spPr>
        <a:xfrm>
          <a:off x="3001547" y="0"/>
          <a:ext cx="2912305" cy="377825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S" sz="2700" kern="1200" dirty="0" smtClean="0"/>
            <a:t>Temáticas de actualidad</a:t>
          </a:r>
          <a:endParaRPr lang="es-ES" sz="2700" kern="1200" dirty="0"/>
        </a:p>
      </dsp:txBody>
      <dsp:txXfrm>
        <a:off x="3001547" y="1511300"/>
        <a:ext cx="2912305" cy="1511300"/>
      </dsp:txXfrm>
    </dsp:sp>
    <dsp:sp modelId="{D4A86F12-DA5F-4B5E-9B5D-BA5E85BB1E20}">
      <dsp:nvSpPr>
        <dsp:cNvPr id="0" name=""/>
        <dsp:cNvSpPr/>
      </dsp:nvSpPr>
      <dsp:spPr>
        <a:xfrm>
          <a:off x="3828621" y="226695"/>
          <a:ext cx="1258157" cy="1258157"/>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E94CA0-2BD4-49BF-9D74-DC05240A07F2}">
      <dsp:nvSpPr>
        <dsp:cNvPr id="0" name=""/>
        <dsp:cNvSpPr/>
      </dsp:nvSpPr>
      <dsp:spPr>
        <a:xfrm>
          <a:off x="6001222" y="0"/>
          <a:ext cx="2912305" cy="377825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S" sz="2700" kern="1200" dirty="0" smtClean="0"/>
            <a:t>Reflexión personal </a:t>
          </a:r>
          <a:endParaRPr lang="es-ES" sz="2700" kern="1200" dirty="0"/>
        </a:p>
      </dsp:txBody>
      <dsp:txXfrm>
        <a:off x="6001222" y="1511300"/>
        <a:ext cx="2912305" cy="1511300"/>
      </dsp:txXfrm>
    </dsp:sp>
    <dsp:sp modelId="{DCD7C342-0F9E-4181-B316-1E2BAFCCDADF}">
      <dsp:nvSpPr>
        <dsp:cNvPr id="0" name=""/>
        <dsp:cNvSpPr/>
      </dsp:nvSpPr>
      <dsp:spPr>
        <a:xfrm>
          <a:off x="6828296" y="226695"/>
          <a:ext cx="1258157" cy="1258157"/>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FC9C0A-0E61-4C77-9752-965AE449B9E1}">
      <dsp:nvSpPr>
        <dsp:cNvPr id="0" name=""/>
        <dsp:cNvSpPr/>
      </dsp:nvSpPr>
      <dsp:spPr>
        <a:xfrm>
          <a:off x="356615" y="3022600"/>
          <a:ext cx="8202168" cy="566737"/>
        </a:xfrm>
        <a:prstGeom prst="leftRightArrow">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802B1-5B57-48B5-8EFF-DB6B6DF07400}">
      <dsp:nvSpPr>
        <dsp:cNvPr id="0" name=""/>
        <dsp:cNvSpPr/>
      </dsp:nvSpPr>
      <dsp:spPr>
        <a:xfrm>
          <a:off x="899060" y="0"/>
          <a:ext cx="5672303" cy="568395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 sz="1900" kern="1200" dirty="0" smtClean="0"/>
            <a:t>Circulo de mujeres </a:t>
          </a:r>
          <a:endParaRPr lang="es-ES" sz="1900" kern="1200" dirty="0"/>
        </a:p>
      </dsp:txBody>
      <dsp:txXfrm>
        <a:off x="2942224" y="284197"/>
        <a:ext cx="1585976" cy="852593"/>
      </dsp:txXfrm>
    </dsp:sp>
    <dsp:sp modelId="{F87B3212-CA8B-423C-85EF-25E5E2D75C00}">
      <dsp:nvSpPr>
        <dsp:cNvPr id="0" name=""/>
        <dsp:cNvSpPr/>
      </dsp:nvSpPr>
      <dsp:spPr>
        <a:xfrm>
          <a:off x="2184117" y="1136791"/>
          <a:ext cx="4547164" cy="454716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 sz="1900" kern="1200" dirty="0" smtClean="0"/>
            <a:t>“Es mi espacio “</a:t>
          </a:r>
          <a:endParaRPr lang="es-ES" sz="1900" kern="1200" dirty="0"/>
        </a:p>
      </dsp:txBody>
      <dsp:txXfrm>
        <a:off x="3663082" y="1409621"/>
        <a:ext cx="1589234" cy="818489"/>
      </dsp:txXfrm>
    </dsp:sp>
    <dsp:sp modelId="{AE9154BF-6FB0-4A05-99F0-8AC54BF76D97}">
      <dsp:nvSpPr>
        <dsp:cNvPr id="0" name=""/>
        <dsp:cNvSpPr/>
      </dsp:nvSpPr>
      <dsp:spPr>
        <a:xfrm>
          <a:off x="2752513" y="2273582"/>
          <a:ext cx="3410373" cy="3410373"/>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 sz="1900" kern="1200" dirty="0" smtClean="0"/>
            <a:t>inclusivo</a:t>
          </a:r>
          <a:endParaRPr lang="es-ES" sz="1900" kern="1200" dirty="0"/>
        </a:p>
      </dsp:txBody>
      <dsp:txXfrm>
        <a:off x="3663082" y="2529360"/>
        <a:ext cx="1589234" cy="767334"/>
      </dsp:txXfrm>
    </dsp:sp>
    <dsp:sp modelId="{328F50A9-13ED-428C-BA25-C10EBDCE051C}">
      <dsp:nvSpPr>
        <dsp:cNvPr id="0" name=""/>
        <dsp:cNvSpPr/>
      </dsp:nvSpPr>
      <dsp:spPr>
        <a:xfrm>
          <a:off x="3320908" y="3410373"/>
          <a:ext cx="2273582" cy="227358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ES" sz="1900" kern="1200" dirty="0" smtClean="0"/>
            <a:t>Pertinencia </a:t>
          </a:r>
          <a:endParaRPr lang="es-ES" sz="1900" kern="1200" dirty="0"/>
        </a:p>
      </dsp:txBody>
      <dsp:txXfrm>
        <a:off x="3653867" y="3978769"/>
        <a:ext cx="1607665" cy="11367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33054-3468-46E6-A1C9-2192914172FD}">
      <dsp:nvSpPr>
        <dsp:cNvPr id="0" name=""/>
        <dsp:cNvSpPr/>
      </dsp:nvSpPr>
      <dsp:spPr>
        <a:xfrm>
          <a:off x="4785360" y="2397760"/>
          <a:ext cx="2930595" cy="2930595"/>
        </a:xfrm>
        <a:prstGeom prst="gear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smtClean="0"/>
            <a:t>Me siento querida</a:t>
          </a:r>
          <a:endParaRPr lang="es-ES" sz="2000" kern="1200" dirty="0"/>
        </a:p>
      </dsp:txBody>
      <dsp:txXfrm>
        <a:off x="5374540" y="3084238"/>
        <a:ext cx="1752235" cy="1506386"/>
      </dsp:txXfrm>
    </dsp:sp>
    <dsp:sp modelId="{419D6B13-0AD4-4595-A128-ED6C5CC497CB}">
      <dsp:nvSpPr>
        <dsp:cNvPr id="0" name=""/>
        <dsp:cNvSpPr/>
      </dsp:nvSpPr>
      <dsp:spPr>
        <a:xfrm>
          <a:off x="3080286" y="1705073"/>
          <a:ext cx="2131342" cy="2131342"/>
        </a:xfrm>
        <a:prstGeom prst="gear6">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smtClean="0"/>
            <a:t>amistad</a:t>
          </a:r>
          <a:endParaRPr lang="es-ES" sz="2000" kern="1200" dirty="0"/>
        </a:p>
      </dsp:txBody>
      <dsp:txXfrm>
        <a:off x="3616858" y="2244888"/>
        <a:ext cx="1058198" cy="1051712"/>
      </dsp:txXfrm>
    </dsp:sp>
    <dsp:sp modelId="{4EE91B65-7EE0-4BFD-9E05-35634EA2FBD9}">
      <dsp:nvSpPr>
        <dsp:cNvPr id="0" name=""/>
        <dsp:cNvSpPr/>
      </dsp:nvSpPr>
      <dsp:spPr>
        <a:xfrm rot="20700000">
          <a:off x="4274055" y="234665"/>
          <a:ext cx="2088280" cy="2088280"/>
        </a:xfrm>
        <a:prstGeom prst="gear6">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 sz="2000" kern="1200" dirty="0" smtClean="0"/>
            <a:t>bondad</a:t>
          </a:r>
          <a:endParaRPr lang="es-ES" sz="2000" kern="1200" dirty="0"/>
        </a:p>
      </dsp:txBody>
      <dsp:txXfrm rot="-20700000">
        <a:off x="4732076" y="692686"/>
        <a:ext cx="1172238" cy="1172238"/>
      </dsp:txXfrm>
    </dsp:sp>
    <dsp:sp modelId="{09052C1F-302C-491C-A103-44D81B459BEA}">
      <dsp:nvSpPr>
        <dsp:cNvPr id="0" name=""/>
        <dsp:cNvSpPr/>
      </dsp:nvSpPr>
      <dsp:spPr>
        <a:xfrm>
          <a:off x="4572666" y="1948307"/>
          <a:ext cx="3751162" cy="3751162"/>
        </a:xfrm>
        <a:prstGeom prst="circularArrow">
          <a:avLst>
            <a:gd name="adj1" fmla="val 4688"/>
            <a:gd name="adj2" fmla="val 299029"/>
            <a:gd name="adj3" fmla="val 2537919"/>
            <a:gd name="adj4" fmla="val 15815186"/>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12665D-9063-4AC9-91FB-8DB4D5E4F346}">
      <dsp:nvSpPr>
        <dsp:cNvPr id="0" name=""/>
        <dsp:cNvSpPr/>
      </dsp:nvSpPr>
      <dsp:spPr>
        <a:xfrm>
          <a:off x="2702829" y="1228621"/>
          <a:ext cx="2725454" cy="2725454"/>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BB9C64-C5BF-4322-81F8-9A676683D23C}">
      <dsp:nvSpPr>
        <dsp:cNvPr id="0" name=""/>
        <dsp:cNvSpPr/>
      </dsp:nvSpPr>
      <dsp:spPr>
        <a:xfrm>
          <a:off x="3791014" y="-227613"/>
          <a:ext cx="2938588" cy="293858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dirty="0" smtClean="0"/>
              <a:t>¿Cuáles son las variables cualitativas de nuestro Centro Femenino para que permanezca en el tiempo…</a:t>
            </a:r>
            <a:endParaRPr lang="es-ES" dirty="0"/>
          </a:p>
        </p:txBody>
      </p:sp>
      <p:sp>
        <p:nvSpPr>
          <p:cNvPr id="3" name="Subtítulo 2"/>
          <p:cNvSpPr>
            <a:spLocks noGrp="1"/>
          </p:cNvSpPr>
          <p:nvPr>
            <p:ph type="subTitle" idx="1"/>
          </p:nvPr>
        </p:nvSpPr>
        <p:spPr/>
        <p:txBody>
          <a:bodyPr>
            <a:normAutofit fontScale="70000" lnSpcReduction="20000"/>
          </a:bodyPr>
          <a:lstStyle/>
          <a:p>
            <a:endParaRPr lang="es-ES" dirty="0" smtClean="0"/>
          </a:p>
          <a:p>
            <a:r>
              <a:rPr lang="es-ES" dirty="0" smtClean="0"/>
              <a:t>CENTRO FEMENINO CORONACION DE LA ESPERANZA Nº 169 VALLE ARICA</a:t>
            </a:r>
          </a:p>
          <a:p>
            <a:r>
              <a:rPr lang="es-ES" dirty="0" smtClean="0"/>
              <a:t>QH Elizabeth Villaseca Fernandez                       OCTUBRE 2018</a:t>
            </a:r>
          </a:p>
          <a:p>
            <a:r>
              <a:rPr lang="es-ES" dirty="0" smtClean="0"/>
              <a:t>                                         DEPARTAMENTO IDEOLOGICO </a:t>
            </a:r>
            <a:endParaRPr lang="es-ES" dirty="0"/>
          </a:p>
        </p:txBody>
      </p:sp>
      <p:pic>
        <p:nvPicPr>
          <p:cNvPr id="1026" name="Picture 2" descr="http://www.asociaciondemujereslaicas.cl/static/img/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8710" y="0"/>
            <a:ext cx="2043289" cy="2099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25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Promesa institucional </a:t>
            </a:r>
            <a:endParaRPr lang="es-ES" dirty="0"/>
          </a:p>
        </p:txBody>
      </p:sp>
      <p:sp>
        <p:nvSpPr>
          <p:cNvPr id="3" name="Marcador de contenido 2"/>
          <p:cNvSpPr>
            <a:spLocks noGrp="1"/>
          </p:cNvSpPr>
          <p:nvPr>
            <p:ph idx="1"/>
          </p:nvPr>
        </p:nvSpPr>
        <p:spPr/>
        <p:txBody>
          <a:bodyPr>
            <a:normAutofit/>
          </a:bodyPr>
          <a:lstStyle/>
          <a:p>
            <a:r>
              <a:rPr lang="es-ES" sz="2400" dirty="0" smtClean="0"/>
              <a:t>“prometo tratar de perfeccionarme espiritualmente ,practicar la tolerancia, solidaridad y la fraternidad con mis semejantes y en especial con mis hermanas de ideales” </a:t>
            </a:r>
            <a:endParaRPr lang="es-ES" sz="2400" dirty="0"/>
          </a:p>
        </p:txBody>
      </p:sp>
    </p:spTree>
    <p:extLst>
      <p:ext uri="{BB962C8B-B14F-4D97-AF65-F5344CB8AC3E}">
        <p14:creationId xmlns:p14="http://schemas.microsoft.com/office/powerpoint/2010/main" val="1269783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Análisis de variables …..</a:t>
            </a:r>
            <a:endParaRPr lang="es-ES" dirty="0"/>
          </a:p>
        </p:txBody>
      </p:sp>
      <p:sp>
        <p:nvSpPr>
          <p:cNvPr id="3" name="Marcador de contenido 2"/>
          <p:cNvSpPr>
            <a:spLocks noGrp="1"/>
          </p:cNvSpPr>
          <p:nvPr>
            <p:ph idx="1"/>
          </p:nvPr>
        </p:nvSpPr>
        <p:spPr/>
        <p:txBody>
          <a:bodyPr/>
          <a:lstStyle/>
          <a:p>
            <a:pPr lvl="8"/>
            <a:r>
              <a:rPr lang="es-ES" dirty="0" smtClean="0"/>
              <a:t>Valóricas</a:t>
            </a:r>
          </a:p>
          <a:p>
            <a:r>
              <a:rPr lang="es-ES" sz="3200" dirty="0" smtClean="0"/>
              <a:t>Filantrópicas</a:t>
            </a:r>
          </a:p>
          <a:p>
            <a:r>
              <a:rPr lang="es-ES" sz="3200" dirty="0" smtClean="0"/>
              <a:t>Cognitivas</a:t>
            </a:r>
          </a:p>
          <a:p>
            <a:r>
              <a:rPr lang="es-ES" sz="3200" dirty="0" smtClean="0"/>
              <a:t>Genero</a:t>
            </a:r>
          </a:p>
          <a:p>
            <a:r>
              <a:rPr lang="es-ES" sz="3200" dirty="0" smtClean="0"/>
              <a:t>Emocionales</a:t>
            </a:r>
          </a:p>
          <a:p>
            <a:endParaRPr lang="es-ES" dirty="0" smtClean="0"/>
          </a:p>
          <a:p>
            <a:endParaRPr lang="es-ES" dirty="0" smtClean="0"/>
          </a:p>
          <a:p>
            <a:endParaRPr lang="es-ES" dirty="0" smtClean="0"/>
          </a:p>
          <a:p>
            <a:endParaRPr lang="es-ES" dirty="0" smtClean="0"/>
          </a:p>
          <a:p>
            <a:endParaRPr lang="es-ES" dirty="0"/>
          </a:p>
        </p:txBody>
      </p:sp>
    </p:spTree>
    <p:extLst>
      <p:ext uri="{BB962C8B-B14F-4D97-AF65-F5344CB8AC3E}">
        <p14:creationId xmlns:p14="http://schemas.microsoft.com/office/powerpoint/2010/main" val="3003006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Variables cualitativas valóricas </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4516897"/>
              </p:ext>
            </p:extLst>
          </p:nvPr>
        </p:nvGraphicFramePr>
        <p:xfrm>
          <a:off x="598311" y="1399822"/>
          <a:ext cx="11593689" cy="5317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751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Variables cualitativas filantrópica</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579202"/>
              </p:ext>
            </p:extLst>
          </p:nvPr>
        </p:nvGraphicFramePr>
        <p:xfrm>
          <a:off x="1952978" y="1174044"/>
          <a:ext cx="9956800" cy="5350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5191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Variables cualitativa cognitiva</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98618951"/>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4630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Variable cualitativa de genero </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680426329"/>
              </p:ext>
            </p:extLst>
          </p:nvPr>
        </p:nvGraphicFramePr>
        <p:xfrm>
          <a:off x="2589213" y="1174044"/>
          <a:ext cx="8915400" cy="5683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1927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Variable cualitativa emocionales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91583899"/>
              </p:ext>
            </p:extLst>
          </p:nvPr>
        </p:nvGraphicFramePr>
        <p:xfrm>
          <a:off x="1727200" y="1298223"/>
          <a:ext cx="10103556" cy="53283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37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Querida hermanas ….en el tiempo </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57926216"/>
              </p:ext>
            </p:extLst>
          </p:nvPr>
        </p:nvGraphicFramePr>
        <p:xfrm>
          <a:off x="462835" y="3374249"/>
          <a:ext cx="11616280" cy="1615440"/>
        </p:xfrm>
        <a:graphic>
          <a:graphicData uri="http://schemas.openxmlformats.org/drawingml/2006/table">
            <a:tbl>
              <a:tblPr firstRow="1" bandRow="1">
                <a:tableStyleId>{5C22544A-7EE6-4342-B048-85BDC9FD1C3A}</a:tableStyleId>
              </a:tblPr>
              <a:tblGrid>
                <a:gridCol w="580814"/>
                <a:gridCol w="580814"/>
                <a:gridCol w="580814"/>
                <a:gridCol w="580814"/>
                <a:gridCol w="580814"/>
                <a:gridCol w="580814"/>
                <a:gridCol w="580814"/>
                <a:gridCol w="580814"/>
                <a:gridCol w="580814"/>
                <a:gridCol w="580814"/>
                <a:gridCol w="580814"/>
                <a:gridCol w="580814"/>
                <a:gridCol w="580814"/>
                <a:gridCol w="580814"/>
                <a:gridCol w="580814"/>
                <a:gridCol w="580814"/>
                <a:gridCol w="580814"/>
                <a:gridCol w="580814"/>
                <a:gridCol w="580814"/>
                <a:gridCol w="580814"/>
              </a:tblGrid>
              <a:tr h="370840">
                <a:tc>
                  <a:txBody>
                    <a:bodyPr/>
                    <a:lstStyle/>
                    <a:p>
                      <a:endParaRPr lang="es-ES" dirty="0"/>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r>
                        <a:rPr lang="es-ES" sz="800" dirty="0" smtClean="0"/>
                        <a:t>Loreto C</a:t>
                      </a:r>
                      <a:endParaRPr lang="es-ES" sz="800" dirty="0"/>
                    </a:p>
                  </a:txBody>
                  <a:tcPr/>
                </a:tc>
              </a:tr>
              <a:tr h="370840">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dirty="0"/>
                    </a:p>
                  </a:txBody>
                  <a:tcPr/>
                </a:tc>
                <a:tc>
                  <a:txBody>
                    <a:bodyPr/>
                    <a:lstStyle/>
                    <a:p>
                      <a:r>
                        <a:rPr lang="es-ES" sz="800" dirty="0" smtClean="0"/>
                        <a:t>Loreto</a:t>
                      </a:r>
                      <a:endParaRPr lang="es-ES" sz="800" dirty="0"/>
                    </a:p>
                  </a:txBody>
                  <a:tcPr/>
                </a:tc>
                <a:tc>
                  <a:txBody>
                    <a:bodyPr/>
                    <a:lstStyle/>
                    <a:p>
                      <a:r>
                        <a:rPr lang="es-ES" sz="800" dirty="0" smtClean="0"/>
                        <a:t>Honna-ic</a:t>
                      </a:r>
                      <a:endParaRPr lang="es-ES" sz="800" dirty="0"/>
                    </a:p>
                  </a:txBody>
                  <a:tcPr/>
                </a:tc>
              </a:tr>
              <a:tr h="370840">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sz="800" dirty="0"/>
                    </a:p>
                  </a:txBody>
                  <a:tcPr/>
                </a:tc>
                <a:tc>
                  <a:txBody>
                    <a:bodyPr/>
                    <a:lstStyle/>
                    <a:p>
                      <a:r>
                        <a:rPr lang="es-ES" sz="800" dirty="0" smtClean="0"/>
                        <a:t>maca</a:t>
                      </a:r>
                      <a:endParaRPr lang="es-ES" sz="800" dirty="0"/>
                    </a:p>
                  </a:txBody>
                  <a:tcPr/>
                </a:tc>
                <a:tc>
                  <a:txBody>
                    <a:bodyPr/>
                    <a:lstStyle/>
                    <a:p>
                      <a:endParaRPr lang="es-ES" sz="800" dirty="0"/>
                    </a:p>
                  </a:txBody>
                  <a:tcPr/>
                </a:tc>
                <a:tc>
                  <a:txBody>
                    <a:bodyPr/>
                    <a:lstStyle/>
                    <a:p>
                      <a:r>
                        <a:rPr lang="es-ES" sz="800" dirty="0" smtClean="0"/>
                        <a:t>Paty R</a:t>
                      </a:r>
                      <a:endParaRPr lang="es-ES" sz="800" dirty="0"/>
                    </a:p>
                  </a:txBody>
                  <a:tcPr/>
                </a:tc>
                <a:tc>
                  <a:txBody>
                    <a:bodyPr/>
                    <a:lstStyle/>
                    <a:p>
                      <a:endParaRPr lang="es-ES" sz="800" dirty="0"/>
                    </a:p>
                  </a:txBody>
                  <a:tcPr/>
                </a:tc>
                <a:tc>
                  <a:txBody>
                    <a:bodyPr/>
                    <a:lstStyle/>
                    <a:p>
                      <a:r>
                        <a:rPr lang="es-ES" sz="800" dirty="0" smtClean="0"/>
                        <a:t>Paula</a:t>
                      </a:r>
                      <a:endParaRPr lang="es-ES" sz="800" dirty="0"/>
                    </a:p>
                  </a:txBody>
                  <a:tcPr/>
                </a:tc>
                <a:tc>
                  <a:txBody>
                    <a:bodyPr/>
                    <a:lstStyle/>
                    <a:p>
                      <a:r>
                        <a:rPr lang="es-ES" sz="800" dirty="0" smtClean="0"/>
                        <a:t>francisca</a:t>
                      </a:r>
                      <a:endParaRPr lang="es-ES" sz="800" dirty="0"/>
                    </a:p>
                  </a:txBody>
                  <a:tcPr/>
                </a:tc>
              </a:tr>
              <a:tr h="388902">
                <a:tc>
                  <a:txBody>
                    <a:bodyPr/>
                    <a:lstStyle/>
                    <a:p>
                      <a:r>
                        <a:rPr lang="es-ES" sz="900" dirty="0" smtClean="0"/>
                        <a:t>Judith</a:t>
                      </a:r>
                    </a:p>
                    <a:p>
                      <a:endParaRPr lang="es-ES" sz="900" dirty="0" smtClean="0"/>
                    </a:p>
                    <a:p>
                      <a:r>
                        <a:rPr lang="es-ES" sz="900" dirty="0" smtClean="0"/>
                        <a:t>1980</a:t>
                      </a:r>
                      <a:endParaRPr lang="es-ES" sz="900" dirty="0"/>
                    </a:p>
                  </a:txBody>
                  <a:tcPr/>
                </a:tc>
                <a:tc>
                  <a:txBody>
                    <a:bodyPr/>
                    <a:lstStyle/>
                    <a:p>
                      <a:r>
                        <a:rPr lang="es-ES" sz="800" dirty="0" smtClean="0"/>
                        <a:t>Berta</a:t>
                      </a:r>
                    </a:p>
                    <a:p>
                      <a:r>
                        <a:rPr lang="es-ES" sz="800" dirty="0" smtClean="0"/>
                        <a:t>  </a:t>
                      </a:r>
                    </a:p>
                    <a:p>
                      <a:r>
                        <a:rPr lang="es-ES" sz="800" dirty="0" smtClean="0"/>
                        <a:t>1984</a:t>
                      </a:r>
                      <a:endParaRPr lang="es-ES" sz="800" dirty="0"/>
                    </a:p>
                  </a:txBody>
                  <a:tcPr/>
                </a:tc>
                <a:tc>
                  <a:txBody>
                    <a:bodyPr/>
                    <a:lstStyle/>
                    <a:p>
                      <a:r>
                        <a:rPr lang="es-ES" sz="800" dirty="0" smtClean="0"/>
                        <a:t>Ema</a:t>
                      </a:r>
                    </a:p>
                    <a:p>
                      <a:endParaRPr lang="es-ES" sz="800" dirty="0" smtClean="0"/>
                    </a:p>
                    <a:p>
                      <a:r>
                        <a:rPr lang="es-ES" sz="800" dirty="0" smtClean="0"/>
                        <a:t>1988</a:t>
                      </a:r>
                      <a:endParaRPr lang="es-ES" sz="800" dirty="0"/>
                    </a:p>
                  </a:txBody>
                  <a:tcPr/>
                </a:tc>
                <a:tc>
                  <a:txBody>
                    <a:bodyPr/>
                    <a:lstStyle/>
                    <a:p>
                      <a:r>
                        <a:rPr lang="es-ES" sz="800" dirty="0" smtClean="0"/>
                        <a:t>Teresa</a:t>
                      </a:r>
                    </a:p>
                    <a:p>
                      <a:endParaRPr lang="es-ES" sz="800" dirty="0" smtClean="0"/>
                    </a:p>
                    <a:p>
                      <a:r>
                        <a:rPr lang="es-ES" sz="800" dirty="0" smtClean="0"/>
                        <a:t>1990</a:t>
                      </a:r>
                      <a:endParaRPr lang="es-ES" sz="800" dirty="0"/>
                    </a:p>
                  </a:txBody>
                  <a:tcPr/>
                </a:tc>
                <a:tc>
                  <a:txBody>
                    <a:bodyPr/>
                    <a:lstStyle/>
                    <a:p>
                      <a:r>
                        <a:rPr lang="es-ES" sz="900" dirty="0" smtClean="0"/>
                        <a:t>Andrea</a:t>
                      </a:r>
                    </a:p>
                    <a:p>
                      <a:r>
                        <a:rPr lang="es-ES" sz="900" dirty="0" smtClean="0"/>
                        <a:t>1994</a:t>
                      </a:r>
                      <a:endParaRPr lang="es-ES" sz="900" dirty="0"/>
                    </a:p>
                  </a:txBody>
                  <a:tcPr/>
                </a:tc>
                <a:tc>
                  <a:txBody>
                    <a:bodyPr/>
                    <a:lstStyle/>
                    <a:p>
                      <a:r>
                        <a:rPr lang="es-ES" sz="900" dirty="0" smtClean="0"/>
                        <a:t>Esther</a:t>
                      </a:r>
                    </a:p>
                    <a:p>
                      <a:endParaRPr lang="es-ES" sz="900" dirty="0" smtClean="0"/>
                    </a:p>
                    <a:p>
                      <a:r>
                        <a:rPr lang="es-ES" sz="900" dirty="0" smtClean="0"/>
                        <a:t>1995</a:t>
                      </a:r>
                      <a:endParaRPr lang="es-ES" sz="900" dirty="0"/>
                    </a:p>
                  </a:txBody>
                  <a:tcPr/>
                </a:tc>
                <a:tc>
                  <a:txBody>
                    <a:bodyPr/>
                    <a:lstStyle/>
                    <a:p>
                      <a:r>
                        <a:rPr lang="es-ES" sz="900" dirty="0" smtClean="0"/>
                        <a:t>Ruby</a:t>
                      </a:r>
                    </a:p>
                    <a:p>
                      <a:endParaRPr lang="es-ES" sz="900" dirty="0" smtClean="0"/>
                    </a:p>
                    <a:p>
                      <a:r>
                        <a:rPr lang="es-ES" sz="900" dirty="0" smtClean="0"/>
                        <a:t>1997</a:t>
                      </a:r>
                      <a:endParaRPr lang="es-ES" sz="900" dirty="0"/>
                    </a:p>
                  </a:txBody>
                  <a:tcPr/>
                </a:tc>
                <a:tc>
                  <a:txBody>
                    <a:bodyPr/>
                    <a:lstStyle/>
                    <a:p>
                      <a:r>
                        <a:rPr lang="es-ES" sz="900" dirty="0" smtClean="0"/>
                        <a:t>Paty</a:t>
                      </a:r>
                      <a:r>
                        <a:rPr lang="es-ES" sz="900" baseline="0" dirty="0" smtClean="0"/>
                        <a:t>C</a:t>
                      </a:r>
                    </a:p>
                    <a:p>
                      <a:endParaRPr lang="es-ES" sz="900" baseline="0" dirty="0" smtClean="0"/>
                    </a:p>
                    <a:p>
                      <a:r>
                        <a:rPr lang="es-ES" sz="900" baseline="0" dirty="0" smtClean="0"/>
                        <a:t>1999</a:t>
                      </a:r>
                      <a:endParaRPr lang="es-ES" sz="900" dirty="0"/>
                    </a:p>
                  </a:txBody>
                  <a:tcPr/>
                </a:tc>
                <a:tc>
                  <a:txBody>
                    <a:bodyPr/>
                    <a:lstStyle/>
                    <a:p>
                      <a:r>
                        <a:rPr lang="es-ES" sz="900" dirty="0" smtClean="0"/>
                        <a:t>Vicky</a:t>
                      </a:r>
                    </a:p>
                    <a:p>
                      <a:endParaRPr lang="es-ES" sz="900" dirty="0" smtClean="0"/>
                    </a:p>
                    <a:p>
                      <a:r>
                        <a:rPr lang="es-ES" sz="900" dirty="0" smtClean="0"/>
                        <a:t>2000</a:t>
                      </a:r>
                      <a:endParaRPr lang="es-ES" sz="900" dirty="0"/>
                    </a:p>
                  </a:txBody>
                  <a:tcPr/>
                </a:tc>
                <a:tc>
                  <a:txBody>
                    <a:bodyPr/>
                    <a:lstStyle/>
                    <a:p>
                      <a:r>
                        <a:rPr lang="es-ES" sz="900" dirty="0" smtClean="0"/>
                        <a:t>Mabel</a:t>
                      </a:r>
                    </a:p>
                    <a:p>
                      <a:endParaRPr lang="es-ES" sz="900" dirty="0" smtClean="0"/>
                    </a:p>
                    <a:p>
                      <a:r>
                        <a:rPr lang="es-ES" sz="900" dirty="0" smtClean="0"/>
                        <a:t>2002</a:t>
                      </a:r>
                      <a:endParaRPr lang="es-ES" sz="900" dirty="0"/>
                    </a:p>
                  </a:txBody>
                  <a:tcPr/>
                </a:tc>
                <a:tc>
                  <a:txBody>
                    <a:bodyPr/>
                    <a:lstStyle/>
                    <a:p>
                      <a:r>
                        <a:rPr lang="es-ES" sz="900" dirty="0" smtClean="0"/>
                        <a:t>Elba </a:t>
                      </a:r>
                    </a:p>
                    <a:p>
                      <a:endParaRPr lang="es-ES" sz="900" dirty="0" smtClean="0"/>
                    </a:p>
                    <a:p>
                      <a:r>
                        <a:rPr lang="es-ES" sz="900" dirty="0" smtClean="0"/>
                        <a:t>2004</a:t>
                      </a:r>
                      <a:endParaRPr lang="es-ES" sz="900" dirty="0"/>
                    </a:p>
                  </a:txBody>
                  <a:tcPr/>
                </a:tc>
                <a:tc>
                  <a:txBody>
                    <a:bodyPr/>
                    <a:lstStyle/>
                    <a:p>
                      <a:r>
                        <a:rPr lang="es-ES" sz="900" dirty="0" smtClean="0"/>
                        <a:t>Sofía</a:t>
                      </a:r>
                    </a:p>
                    <a:p>
                      <a:endParaRPr lang="es-ES" sz="900" dirty="0" smtClean="0"/>
                    </a:p>
                    <a:p>
                      <a:r>
                        <a:rPr lang="es-ES" sz="900" dirty="0" smtClean="0"/>
                        <a:t>2005</a:t>
                      </a:r>
                      <a:endParaRPr lang="es-ES" sz="900" dirty="0"/>
                    </a:p>
                  </a:txBody>
                  <a:tcPr/>
                </a:tc>
                <a:tc>
                  <a:txBody>
                    <a:bodyPr/>
                    <a:lstStyle/>
                    <a:p>
                      <a:r>
                        <a:rPr lang="es-ES" sz="900" dirty="0" smtClean="0"/>
                        <a:t>América</a:t>
                      </a:r>
                    </a:p>
                    <a:p>
                      <a:r>
                        <a:rPr lang="es-ES" sz="900" dirty="0" smtClean="0"/>
                        <a:t>2008</a:t>
                      </a:r>
                      <a:endParaRPr lang="es-ES" sz="900" dirty="0"/>
                    </a:p>
                  </a:txBody>
                  <a:tcPr/>
                </a:tc>
                <a:tc>
                  <a:txBody>
                    <a:bodyPr/>
                    <a:lstStyle/>
                    <a:p>
                      <a:r>
                        <a:rPr lang="es-ES" sz="900" dirty="0" smtClean="0"/>
                        <a:t>Mº Eda</a:t>
                      </a:r>
                    </a:p>
                    <a:p>
                      <a:endParaRPr lang="es-ES" sz="900" dirty="0" smtClean="0"/>
                    </a:p>
                    <a:p>
                      <a:r>
                        <a:rPr lang="es-ES" sz="900" dirty="0" smtClean="0"/>
                        <a:t>2009</a:t>
                      </a:r>
                      <a:endParaRPr lang="es-ES" sz="900" dirty="0"/>
                    </a:p>
                  </a:txBody>
                  <a:tcPr/>
                </a:tc>
                <a:tc>
                  <a:txBody>
                    <a:bodyPr/>
                    <a:lstStyle/>
                    <a:p>
                      <a:r>
                        <a:rPr lang="es-ES" sz="900" dirty="0" smtClean="0"/>
                        <a:t>Ely</a:t>
                      </a:r>
                    </a:p>
                    <a:p>
                      <a:endParaRPr lang="es-ES" sz="900" dirty="0" smtClean="0"/>
                    </a:p>
                    <a:p>
                      <a:r>
                        <a:rPr lang="es-ES" sz="900" dirty="0" smtClean="0"/>
                        <a:t>2011</a:t>
                      </a:r>
                      <a:endParaRPr lang="es-ES" sz="900" dirty="0"/>
                    </a:p>
                  </a:txBody>
                  <a:tcPr/>
                </a:tc>
                <a:tc>
                  <a:txBody>
                    <a:bodyPr/>
                    <a:lstStyle/>
                    <a:p>
                      <a:r>
                        <a:rPr lang="es-ES" sz="900" dirty="0" smtClean="0"/>
                        <a:t>Paula l</a:t>
                      </a:r>
                    </a:p>
                    <a:p>
                      <a:endParaRPr lang="es-ES" sz="900" dirty="0" smtClean="0"/>
                    </a:p>
                    <a:p>
                      <a:r>
                        <a:rPr lang="es-ES" sz="900" dirty="0" smtClean="0"/>
                        <a:t>2012</a:t>
                      </a:r>
                      <a:endParaRPr lang="es-ES" sz="900" dirty="0"/>
                    </a:p>
                  </a:txBody>
                  <a:tcPr/>
                </a:tc>
                <a:tc>
                  <a:txBody>
                    <a:bodyPr/>
                    <a:lstStyle/>
                    <a:p>
                      <a:r>
                        <a:rPr lang="es-ES" sz="900" dirty="0" smtClean="0"/>
                        <a:t>Marcela</a:t>
                      </a:r>
                    </a:p>
                    <a:p>
                      <a:r>
                        <a:rPr lang="es-ES" sz="900" dirty="0" smtClean="0"/>
                        <a:t>2015</a:t>
                      </a:r>
                      <a:endParaRPr lang="es-ES" sz="900" dirty="0"/>
                    </a:p>
                  </a:txBody>
                  <a:tcPr/>
                </a:tc>
                <a:tc>
                  <a:txBody>
                    <a:bodyPr/>
                    <a:lstStyle/>
                    <a:p>
                      <a:r>
                        <a:rPr lang="es-ES" sz="900" dirty="0" smtClean="0"/>
                        <a:t>Mª luisa</a:t>
                      </a:r>
                    </a:p>
                    <a:p>
                      <a:r>
                        <a:rPr lang="es-ES" sz="900" dirty="0" smtClean="0"/>
                        <a:t>2016</a:t>
                      </a:r>
                      <a:endParaRPr lang="es-ES" sz="900" dirty="0"/>
                    </a:p>
                  </a:txBody>
                  <a:tcPr/>
                </a:tc>
                <a:tc>
                  <a:txBody>
                    <a:bodyPr/>
                    <a:lstStyle/>
                    <a:p>
                      <a:r>
                        <a:rPr lang="es-ES" sz="900" dirty="0" smtClean="0"/>
                        <a:t>Elsa</a:t>
                      </a:r>
                    </a:p>
                    <a:p>
                      <a:endParaRPr lang="es-ES" sz="900" dirty="0" smtClean="0"/>
                    </a:p>
                    <a:p>
                      <a:r>
                        <a:rPr lang="es-ES" sz="900" dirty="0" smtClean="0"/>
                        <a:t>2017</a:t>
                      </a:r>
                      <a:endParaRPr lang="es-ES" sz="900" dirty="0"/>
                    </a:p>
                  </a:txBody>
                  <a:tcPr/>
                </a:tc>
                <a:tc>
                  <a:txBody>
                    <a:bodyPr/>
                    <a:lstStyle/>
                    <a:p>
                      <a:r>
                        <a:rPr lang="es-ES" sz="900" dirty="0" smtClean="0"/>
                        <a:t>Paula</a:t>
                      </a:r>
                    </a:p>
                    <a:p>
                      <a:endParaRPr lang="es-ES" sz="900" dirty="0" smtClean="0"/>
                    </a:p>
                    <a:p>
                      <a:r>
                        <a:rPr lang="es-ES" sz="900" dirty="0" smtClean="0"/>
                        <a:t>2018</a:t>
                      </a:r>
                      <a:endParaRPr lang="es-ES" sz="900" dirty="0"/>
                    </a:p>
                  </a:txBody>
                  <a:tcPr/>
                </a:tc>
              </a:tr>
            </a:tbl>
          </a:graphicData>
        </a:graphic>
      </p:graphicFrame>
    </p:spTree>
    <p:extLst>
      <p:ext uri="{BB962C8B-B14F-4D97-AF65-F5344CB8AC3E}">
        <p14:creationId xmlns:p14="http://schemas.microsoft.com/office/powerpoint/2010/main" val="2825090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Conclusiones </a:t>
            </a:r>
            <a:endParaRPr lang="es-ES" dirty="0"/>
          </a:p>
        </p:txBody>
      </p:sp>
      <p:sp>
        <p:nvSpPr>
          <p:cNvPr id="3" name="Marcador de contenido 2"/>
          <p:cNvSpPr>
            <a:spLocks noGrp="1"/>
          </p:cNvSpPr>
          <p:nvPr>
            <p:ph idx="1"/>
          </p:nvPr>
        </p:nvSpPr>
        <p:spPr/>
        <p:txBody>
          <a:bodyPr/>
          <a:lstStyle/>
          <a:p>
            <a:r>
              <a:rPr lang="es-ES" dirty="0" smtClean="0"/>
              <a:t>Al realizar el análisis cuantitativo de las encuestas aplicadas el día 9 de mayo en </a:t>
            </a:r>
            <a:r>
              <a:rPr lang="es-ES" smtClean="0"/>
              <a:t>reunión ordinaria  </a:t>
            </a:r>
            <a:r>
              <a:rPr lang="es-ES" dirty="0" smtClean="0"/>
              <a:t>en el marco del trabajo de la QH Judith Kart se puede interpretar que las variables que hacen sustentable en el tiempo nuestro Centro Femenino Coronación de la esperanza Nº169 .Son</a:t>
            </a:r>
          </a:p>
          <a:p>
            <a:r>
              <a:rPr lang="es-ES" dirty="0" smtClean="0"/>
              <a:t>Las relaciones interpersonales de calidad</a:t>
            </a:r>
          </a:p>
          <a:p>
            <a:r>
              <a:rPr lang="es-ES" dirty="0" smtClean="0"/>
              <a:t>El carácter asociativo que tenemos como mujeres</a:t>
            </a:r>
          </a:p>
          <a:p>
            <a:r>
              <a:rPr lang="es-ES" dirty="0" smtClean="0"/>
              <a:t>Las acciones filantrópicas </a:t>
            </a:r>
          </a:p>
          <a:p>
            <a:r>
              <a:rPr lang="es-ES" dirty="0" smtClean="0"/>
              <a:t>La adquisición de conocimientos y la posibilidad de reflexión en conjunto .</a:t>
            </a:r>
            <a:endParaRPr lang="es-ES" dirty="0"/>
          </a:p>
        </p:txBody>
      </p:sp>
    </p:spTree>
    <p:extLst>
      <p:ext uri="{BB962C8B-B14F-4D97-AF65-F5344CB8AC3E}">
        <p14:creationId xmlns:p14="http://schemas.microsoft.com/office/powerpoint/2010/main" val="1345753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Nuestros Orígenes</a:t>
            </a:r>
          </a:p>
        </p:txBody>
      </p:sp>
      <p:sp>
        <p:nvSpPr>
          <p:cNvPr id="3" name="Marcador de contenido 2"/>
          <p:cNvSpPr>
            <a:spLocks noGrp="1"/>
          </p:cNvSpPr>
          <p:nvPr>
            <p:ph idx="1"/>
          </p:nvPr>
        </p:nvSpPr>
        <p:spPr/>
        <p:txBody>
          <a:bodyPr/>
          <a:lstStyle/>
          <a:p>
            <a:r>
              <a:rPr lang="es-ES" dirty="0"/>
              <a:t>A partir del año 1940, al interior de la Gran Logia de Chile, se retoma con fuerza el interés de incorporar a las esposas de los miembros de la Orden a sus ideales de vida. Por lo que los acuerdos adoptados en el Segundo Convento Masónico de 1940 y los acuerdos de la Confederación Masónica Americana de </a:t>
            </a:r>
            <a:r>
              <a:rPr lang="es-ES" dirty="0" smtClean="0"/>
              <a:t>México, </a:t>
            </a:r>
            <a:r>
              <a:rPr lang="es-ES" dirty="0"/>
              <a:t>fueron la plataforma sobre la cual el Departamento de Acción Masónica estudia la formación de grupos femeninos y así en </a:t>
            </a:r>
            <a:r>
              <a:rPr lang="es-ES" dirty="0">
                <a:solidFill>
                  <a:srgbClr val="00B050"/>
                </a:solidFill>
              </a:rPr>
              <a:t>1949 se crean los Centros Femeninos Paramasónicos</a:t>
            </a:r>
            <a:r>
              <a:rPr lang="es-ES" dirty="0"/>
              <a:t>, con familiares de los miembros de la Orden. Esta fue una indicación para todas las Logias del país. Ya para ese entonces se contaba con una experiencia relevante. </a:t>
            </a:r>
            <a:r>
              <a:rPr lang="es-ES" dirty="0">
                <a:solidFill>
                  <a:srgbClr val="00B050"/>
                </a:solidFill>
              </a:rPr>
              <a:t>En Antofagasta en 1942 se había conformado el Círculo Femenino Antofagasta</a:t>
            </a:r>
            <a:r>
              <a:rPr lang="es-ES" dirty="0"/>
              <a:t>, al alero de la RL Unión y Cultura N° 14 siendo su impulsor su VM Don Jorge López Patiño.</a:t>
            </a:r>
          </a:p>
        </p:txBody>
      </p:sp>
    </p:spTree>
    <p:extLst>
      <p:ext uri="{BB962C8B-B14F-4D97-AF65-F5344CB8AC3E}">
        <p14:creationId xmlns:p14="http://schemas.microsoft.com/office/powerpoint/2010/main" val="2759055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t>
            </a:r>
            <a:endParaRPr lang="es-ES" dirty="0"/>
          </a:p>
        </p:txBody>
      </p:sp>
      <p:sp>
        <p:nvSpPr>
          <p:cNvPr id="3" name="Marcador de contenido 2"/>
          <p:cNvSpPr>
            <a:spLocks noGrp="1"/>
          </p:cNvSpPr>
          <p:nvPr>
            <p:ph idx="1"/>
          </p:nvPr>
        </p:nvSpPr>
        <p:spPr/>
        <p:txBody>
          <a:bodyPr>
            <a:normAutofit fontScale="92500" lnSpcReduction="20000"/>
          </a:bodyPr>
          <a:lstStyle/>
          <a:p>
            <a:r>
              <a:rPr lang="es-ES" dirty="0"/>
              <a:t>Para la aprobación y conformación de los Centros Femeninos fue de gran</a:t>
            </a:r>
          </a:p>
          <a:p>
            <a:r>
              <a:rPr lang="es-ES" dirty="0"/>
              <a:t>importancia la Asamblea de la Gran Logia de Chile realizada en 1947, en donde</a:t>
            </a:r>
          </a:p>
          <a:p>
            <a:r>
              <a:rPr lang="es-ES" dirty="0"/>
              <a:t>se aprueba entre otros puntos, lo siguiente:</a:t>
            </a:r>
          </a:p>
          <a:p>
            <a:r>
              <a:rPr lang="es-ES" dirty="0">
                <a:solidFill>
                  <a:srgbClr val="FF0000"/>
                </a:solidFill>
              </a:rPr>
              <a:t>1º</a:t>
            </a:r>
            <a:r>
              <a:rPr lang="es-ES" dirty="0"/>
              <a:t>.- La Francmasonería aspira a la emancipación material y espiritual de la</a:t>
            </a:r>
          </a:p>
          <a:p>
            <a:r>
              <a:rPr lang="es-ES" dirty="0"/>
              <a:t>mujer a fin de que alcance una completa igualdad con el hombre;</a:t>
            </a:r>
          </a:p>
          <a:p>
            <a:r>
              <a:rPr lang="es-ES" dirty="0">
                <a:solidFill>
                  <a:srgbClr val="FF0000"/>
                </a:solidFill>
              </a:rPr>
              <a:t>2º</a:t>
            </a:r>
            <a:r>
              <a:rPr lang="es-ES" dirty="0"/>
              <a:t>.- Es obligación de los masones influir en sus hogares educando</a:t>
            </a:r>
          </a:p>
          <a:p>
            <a:r>
              <a:rPr lang="es-ES" dirty="0"/>
              <a:t>espiritualmente a su cónyuge y a sus hijos, sin silenciarles el origen de sus</a:t>
            </a:r>
          </a:p>
          <a:p>
            <a:r>
              <a:rPr lang="es-ES" dirty="0"/>
              <a:t>enseñanzas;</a:t>
            </a:r>
          </a:p>
          <a:p>
            <a:r>
              <a:rPr lang="es-ES" dirty="0">
                <a:solidFill>
                  <a:srgbClr val="FF0000"/>
                </a:solidFill>
              </a:rPr>
              <a:t>3º</a:t>
            </a:r>
            <a:r>
              <a:rPr lang="es-ES" dirty="0"/>
              <a:t>.- La Orden apoyará instituciones femeninas profanas que concuerden</a:t>
            </a:r>
          </a:p>
          <a:p>
            <a:r>
              <a:rPr lang="es-ES" dirty="0"/>
              <a:t>con nuestros ideales.127</a:t>
            </a:r>
          </a:p>
          <a:p>
            <a:pPr marL="0" indent="0">
              <a:buNone/>
            </a:pPr>
            <a:endParaRPr lang="es-ES" dirty="0"/>
          </a:p>
        </p:txBody>
      </p:sp>
    </p:spTree>
    <p:extLst>
      <p:ext uri="{BB962C8B-B14F-4D97-AF65-F5344CB8AC3E}">
        <p14:creationId xmlns:p14="http://schemas.microsoft.com/office/powerpoint/2010/main" val="2328027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t>
            </a:r>
            <a:endParaRPr lang="es-ES" dirty="0"/>
          </a:p>
        </p:txBody>
      </p:sp>
      <p:sp>
        <p:nvSpPr>
          <p:cNvPr id="3" name="Marcador de contenido 2"/>
          <p:cNvSpPr>
            <a:spLocks noGrp="1"/>
          </p:cNvSpPr>
          <p:nvPr>
            <p:ph idx="1"/>
          </p:nvPr>
        </p:nvSpPr>
        <p:spPr/>
        <p:txBody>
          <a:bodyPr>
            <a:normAutofit fontScale="77500" lnSpcReduction="20000"/>
          </a:bodyPr>
          <a:lstStyle/>
          <a:p>
            <a:r>
              <a:rPr lang="es-ES" dirty="0"/>
              <a:t>Desde 1942 a 1955 se formaron 34 CCFF a través de todo el país, desde Arica hasta la ciudad de Ancud</a:t>
            </a:r>
            <a:r>
              <a:rPr lang="es-ES" dirty="0" smtClean="0"/>
              <a:t>.</a:t>
            </a:r>
            <a:endParaRPr lang="es-ES" dirty="0"/>
          </a:p>
          <a:p>
            <a:r>
              <a:rPr lang="es-ES" dirty="0"/>
              <a:t>Entre los años 1952 y 1953, la Gran Logia de Chile, auspicia la realización de una Convención Nacional de CCFF con el propósito de coordinar sus actividades en un Plan Nacional</a:t>
            </a:r>
            <a:r>
              <a:rPr lang="es-ES" dirty="0" smtClean="0"/>
              <a:t>.</a:t>
            </a:r>
            <a:endParaRPr lang="es-ES" dirty="0"/>
          </a:p>
          <a:p>
            <a:r>
              <a:rPr lang="es-ES" dirty="0"/>
              <a:t>Esta Primera Convención se realizó los días 8 y 9 de octubre de 1955 en la ciudad de Santiago. Participaron 119 delegadas representantes de los 34 CCFF</a:t>
            </a:r>
            <a:r>
              <a:rPr lang="es-ES" dirty="0" smtClean="0"/>
              <a:t>.</a:t>
            </a:r>
            <a:endParaRPr lang="es-ES" dirty="0"/>
          </a:p>
          <a:p>
            <a:r>
              <a:rPr lang="es-ES" dirty="0"/>
              <a:t>Sus principales acuerdos fueron</a:t>
            </a:r>
            <a:r>
              <a:rPr lang="es-ES" dirty="0" smtClean="0"/>
              <a:t>:</a:t>
            </a:r>
            <a:endParaRPr lang="es-ES" dirty="0"/>
          </a:p>
          <a:p>
            <a:r>
              <a:rPr lang="es-ES" dirty="0"/>
              <a:t>1. Crear la </a:t>
            </a:r>
            <a:r>
              <a:rPr lang="es-ES" dirty="0" smtClean="0"/>
              <a:t>Asociación </a:t>
            </a:r>
            <a:r>
              <a:rPr lang="es-ES" dirty="0"/>
              <a:t>Nacional de Centros femeninos Paramasónicos de Chile.</a:t>
            </a:r>
          </a:p>
          <a:p>
            <a:r>
              <a:rPr lang="es-ES" dirty="0"/>
              <a:t>2. Establecer una Declaración de Principios.</a:t>
            </a:r>
          </a:p>
          <a:p>
            <a:r>
              <a:rPr lang="es-ES" dirty="0"/>
              <a:t>3. Generación de Estatuto y Reglamentos, los que fueron aprobados en Diciembre de 1955.</a:t>
            </a:r>
          </a:p>
          <a:p>
            <a:r>
              <a:rPr lang="es-ES" dirty="0"/>
              <a:t>4. Definir el rol de la mujer frente al hogar Masónico y la Sociedad.</a:t>
            </a:r>
          </a:p>
          <a:p>
            <a:r>
              <a:rPr lang="es-ES" dirty="0"/>
              <a:t>5. Elegir de una Directiva Nacional</a:t>
            </a:r>
          </a:p>
          <a:p>
            <a:r>
              <a:rPr lang="es-ES" dirty="0"/>
              <a:t>De allí en adelante nuestra historia se divide en periodos de Convenciones, de Consejos y de Asambleas Nacionales que han permitido tomar acuerdos .</a:t>
            </a:r>
          </a:p>
        </p:txBody>
      </p:sp>
    </p:spTree>
    <p:extLst>
      <p:ext uri="{BB962C8B-B14F-4D97-AF65-F5344CB8AC3E}">
        <p14:creationId xmlns:p14="http://schemas.microsoft.com/office/powerpoint/2010/main" val="1402217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Un poco de historia </a:t>
            </a:r>
            <a:endParaRPr lang="es-ES" dirty="0"/>
          </a:p>
        </p:txBody>
      </p:sp>
      <p:sp>
        <p:nvSpPr>
          <p:cNvPr id="3" name="Marcador de contenido 2"/>
          <p:cNvSpPr>
            <a:spLocks noGrp="1"/>
          </p:cNvSpPr>
          <p:nvPr>
            <p:ph idx="1"/>
          </p:nvPr>
        </p:nvSpPr>
        <p:spPr/>
        <p:txBody>
          <a:bodyPr/>
          <a:lstStyle/>
          <a:p>
            <a:r>
              <a:rPr lang="es-ES" dirty="0"/>
              <a:t>La Asociación de Mujeres Laicas de Chile es una institución conformada actualmente por casi 90 Centros Femeninos a lo largo de todo el país y por más de 1300 socias.</a:t>
            </a:r>
          </a:p>
          <a:p>
            <a:r>
              <a:rPr lang="es-ES" dirty="0"/>
              <a:t>Se rige por un Estatuto Orgánico y dos Reglamentos, uno general y uno específico relativo al Fondo de Emergencia.</a:t>
            </a:r>
          </a:p>
          <a:p>
            <a:r>
              <a:rPr lang="es-ES" dirty="0"/>
              <a:t>Basa su accionar en su Declaración de Principios y como Institución Paramasónica se proyecta a la comunidad a través de sus departamentos de Acción Cultural y de Relaciones Institucionales en la práctica de la Filantropía.</a:t>
            </a:r>
          </a:p>
          <a:p>
            <a:endParaRPr lang="es-ES" dirty="0"/>
          </a:p>
        </p:txBody>
      </p:sp>
    </p:spTree>
    <p:extLst>
      <p:ext uri="{BB962C8B-B14F-4D97-AF65-F5344CB8AC3E}">
        <p14:creationId xmlns:p14="http://schemas.microsoft.com/office/powerpoint/2010/main" val="2689755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Orígenes </a:t>
            </a:r>
            <a:endParaRPr lang="es-ES" dirty="0"/>
          </a:p>
        </p:txBody>
      </p:sp>
      <p:sp>
        <p:nvSpPr>
          <p:cNvPr id="3" name="Marcador de contenido 2"/>
          <p:cNvSpPr>
            <a:spLocks noGrp="1"/>
          </p:cNvSpPr>
          <p:nvPr>
            <p:ph idx="1"/>
          </p:nvPr>
        </p:nvSpPr>
        <p:spPr/>
        <p:txBody>
          <a:bodyPr/>
          <a:lstStyle/>
          <a:p>
            <a:r>
              <a:rPr lang="es-ES" dirty="0">
                <a:solidFill>
                  <a:srgbClr val="00B050"/>
                </a:solidFill>
              </a:rPr>
              <a:t>La beneficencia </a:t>
            </a:r>
            <a:r>
              <a:rPr lang="es-ES" dirty="0"/>
              <a:t>es, por decirlo de algún modo, la antesala histórica del movimiento de mujeres que se gestó en la conformación de Centros Femeninos desde principios del siglo XX, por su parte la beneficencia fue la acción social más característica a lo largo del siglo XIX. Las juntas de beneficencias a lo largo del país, se caracterizaron por su ideas de caridad y beneficencia, esta fue realzada por un movimiento intelectual de fines del siglo XVIII que se denominó "Ilustración Católica", el cual consideraba que la religión se expresaba éticamente a través de la </a:t>
            </a:r>
            <a:r>
              <a:rPr lang="es-ES" dirty="0" smtClean="0"/>
              <a:t>caridad</a:t>
            </a:r>
            <a:r>
              <a:rPr lang="es-ES" dirty="0"/>
              <a:t>.</a:t>
            </a:r>
          </a:p>
        </p:txBody>
      </p:sp>
    </p:spTree>
    <p:extLst>
      <p:ext uri="{BB962C8B-B14F-4D97-AF65-F5344CB8AC3E}">
        <p14:creationId xmlns:p14="http://schemas.microsoft.com/office/powerpoint/2010/main" val="2809271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Misión de los Centros Femeninos </a:t>
            </a:r>
            <a:endParaRPr lang="es-ES" dirty="0"/>
          </a:p>
        </p:txBody>
      </p:sp>
      <p:sp>
        <p:nvSpPr>
          <p:cNvPr id="3" name="Marcador de contenido 2"/>
          <p:cNvSpPr>
            <a:spLocks noGrp="1"/>
          </p:cNvSpPr>
          <p:nvPr>
            <p:ph idx="1"/>
          </p:nvPr>
        </p:nvSpPr>
        <p:spPr/>
        <p:txBody>
          <a:bodyPr>
            <a:normAutofit/>
          </a:bodyPr>
          <a:lstStyle/>
          <a:p>
            <a:r>
              <a:rPr lang="es-ES" sz="2800" dirty="0"/>
              <a:t>Formar y fortalecer a la Mujer </a:t>
            </a:r>
            <a:r>
              <a:rPr lang="es-ES" sz="2800" dirty="0" smtClean="0"/>
              <a:t>laica, </a:t>
            </a:r>
            <a:r>
              <a:rPr lang="es-ES" sz="2800" dirty="0"/>
              <a:t>trazando un camino de superación, estimulando el interés por perfeccionarnos integralmente, con sensibilidad y </a:t>
            </a:r>
            <a:r>
              <a:rPr lang="es-ES" sz="2800" dirty="0">
                <a:solidFill>
                  <a:srgbClr val="FF0000"/>
                </a:solidFill>
              </a:rPr>
              <a:t>respeto</a:t>
            </a:r>
            <a:r>
              <a:rPr lang="es-ES" sz="2800" dirty="0"/>
              <a:t> en las relaciones entre las hermanas, con las respetables Logias auspiciadoras y con el mundo exterior.</a:t>
            </a:r>
          </a:p>
          <a:p>
            <a:endParaRPr lang="es-ES" sz="2800" dirty="0"/>
          </a:p>
        </p:txBody>
      </p:sp>
    </p:spTree>
    <p:extLst>
      <p:ext uri="{BB962C8B-B14F-4D97-AF65-F5344CB8AC3E}">
        <p14:creationId xmlns:p14="http://schemas.microsoft.com/office/powerpoint/2010/main" val="4277917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MISION…</a:t>
            </a:r>
            <a:endParaRPr lang="es-ES" dirty="0"/>
          </a:p>
        </p:txBody>
      </p:sp>
      <p:sp>
        <p:nvSpPr>
          <p:cNvPr id="3" name="Marcador de contenido 2"/>
          <p:cNvSpPr>
            <a:spLocks noGrp="1"/>
          </p:cNvSpPr>
          <p:nvPr>
            <p:ph idx="1"/>
          </p:nvPr>
        </p:nvSpPr>
        <p:spPr/>
        <p:txBody>
          <a:bodyPr>
            <a:normAutofit/>
          </a:bodyPr>
          <a:lstStyle/>
          <a:p>
            <a:r>
              <a:rPr lang="es-ES" sz="2800" dirty="0"/>
              <a:t>Reconocer que somos Hermanas con los mismos ideales, laicas y humanistas, distintas e iguales en la </a:t>
            </a:r>
            <a:r>
              <a:rPr lang="es-ES" sz="2800" dirty="0">
                <a:solidFill>
                  <a:srgbClr val="92D050"/>
                </a:solidFill>
              </a:rPr>
              <a:t>diversidad</a:t>
            </a:r>
            <a:r>
              <a:rPr lang="es-ES" sz="2800" dirty="0"/>
              <a:t>, </a:t>
            </a:r>
            <a:r>
              <a:rPr lang="es-ES" sz="2800" dirty="0">
                <a:solidFill>
                  <a:srgbClr val="00B050"/>
                </a:solidFill>
              </a:rPr>
              <a:t>reconociendo que cada una de nosotras es importante, </a:t>
            </a:r>
            <a:r>
              <a:rPr lang="es-ES" sz="2800" dirty="0"/>
              <a:t>aporta y tiene una significativa labor que cumplir dentro y fuera de Asociación.</a:t>
            </a:r>
          </a:p>
        </p:txBody>
      </p:sp>
    </p:spTree>
    <p:extLst>
      <p:ext uri="{BB962C8B-B14F-4D97-AF65-F5344CB8AC3E}">
        <p14:creationId xmlns:p14="http://schemas.microsoft.com/office/powerpoint/2010/main" val="2784065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VISION ..sueño futuro con base realista</a:t>
            </a:r>
            <a:endParaRPr lang="es-ES" dirty="0"/>
          </a:p>
        </p:txBody>
      </p:sp>
      <p:sp>
        <p:nvSpPr>
          <p:cNvPr id="3" name="Marcador de contenido 2"/>
          <p:cNvSpPr>
            <a:spLocks noGrp="1"/>
          </p:cNvSpPr>
          <p:nvPr>
            <p:ph idx="1"/>
          </p:nvPr>
        </p:nvSpPr>
        <p:spPr>
          <a:xfrm>
            <a:off x="2589212" y="1761067"/>
            <a:ext cx="8915400" cy="4150155"/>
          </a:xfrm>
        </p:spPr>
        <p:txBody>
          <a:bodyPr>
            <a:normAutofit fontScale="92500" lnSpcReduction="10000"/>
          </a:bodyPr>
          <a:lstStyle/>
          <a:p>
            <a:r>
              <a:rPr lang="es-ES" dirty="0"/>
              <a:t>Debe ser una institución atenta y preparada para detectar las necesidades y anticiparse tanto a los cambios de su entorno como del </a:t>
            </a:r>
            <a:r>
              <a:rPr lang="es-ES" dirty="0">
                <a:solidFill>
                  <a:srgbClr val="00B050"/>
                </a:solidFill>
              </a:rPr>
              <a:t>desarrollo de sus socias, en lo personal e institucional.</a:t>
            </a:r>
          </a:p>
          <a:p>
            <a:r>
              <a:rPr lang="es-ES" dirty="0"/>
              <a:t> </a:t>
            </a:r>
          </a:p>
          <a:p>
            <a:r>
              <a:rPr lang="es-ES" dirty="0"/>
              <a:t>Reconocer a la Mujer Paramasónica como </a:t>
            </a:r>
            <a:r>
              <a:rPr lang="es-ES" dirty="0">
                <a:solidFill>
                  <a:srgbClr val="00B050"/>
                </a:solidFill>
              </a:rPr>
              <a:t>co-creadora de su organización, </a:t>
            </a:r>
            <a:r>
              <a:rPr lang="es-ES" dirty="0"/>
              <a:t>donde sus lideresas, entendidas como impulsoras del cambio y visión del futuro, y los diferentes equipos de trabajo departamentales regionales y nacionales se realicen a plenitud, en </a:t>
            </a:r>
            <a:r>
              <a:rPr lang="es-ES" dirty="0">
                <a:solidFill>
                  <a:srgbClr val="00B050"/>
                </a:solidFill>
              </a:rPr>
              <a:t>búsqueda de la excelencia y de la sabiduría, sustentadas en los altos valores universales.</a:t>
            </a:r>
          </a:p>
          <a:p>
            <a:r>
              <a:rPr lang="es-ES" dirty="0"/>
              <a:t> </a:t>
            </a:r>
          </a:p>
          <a:p>
            <a:r>
              <a:rPr lang="es-ES" dirty="0"/>
              <a:t>Nos vemos como una Asociación donde debe predominar, ante todo, la </a:t>
            </a:r>
            <a:r>
              <a:rPr lang="es-ES" dirty="0">
                <a:solidFill>
                  <a:srgbClr val="00B050"/>
                </a:solidFill>
              </a:rPr>
              <a:t>armonía y el equilibrio personal</a:t>
            </a:r>
            <a:r>
              <a:rPr lang="es-ES" dirty="0"/>
              <a:t>, elementos esenciales para el desarrollo de la creatividad, la innovación y en forma especial , </a:t>
            </a:r>
            <a:r>
              <a:rPr lang="es-ES" dirty="0">
                <a:solidFill>
                  <a:srgbClr val="00B050"/>
                </a:solidFill>
              </a:rPr>
              <a:t>el potencial humano de las hermanas, las cuales deben tener un compromiso para irradiarlo al </a:t>
            </a:r>
            <a:r>
              <a:rPr lang="es-ES" dirty="0" smtClean="0">
                <a:solidFill>
                  <a:srgbClr val="00B050"/>
                </a:solidFill>
              </a:rPr>
              <a:t>mundo exterior</a:t>
            </a:r>
            <a:r>
              <a:rPr lang="es-ES" dirty="0">
                <a:solidFill>
                  <a:srgbClr val="00B050"/>
                </a:solidFill>
              </a:rPr>
              <a:t>, a su comunidad.</a:t>
            </a:r>
          </a:p>
        </p:txBody>
      </p:sp>
    </p:spTree>
    <p:extLst>
      <p:ext uri="{BB962C8B-B14F-4D97-AF65-F5344CB8AC3E}">
        <p14:creationId xmlns:p14="http://schemas.microsoft.com/office/powerpoint/2010/main" val="2131286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449</TotalTime>
  <Words>1146</Words>
  <Application>Microsoft Office PowerPoint</Application>
  <PresentationFormat>Panorámica</PresentationFormat>
  <Paragraphs>149</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Century Gothic</vt:lpstr>
      <vt:lpstr>Wingdings 3</vt:lpstr>
      <vt:lpstr>Espiral</vt:lpstr>
      <vt:lpstr>¿Cuáles son las variables cualitativas de nuestro Centro Femenino para que permanezca en el tiempo…</vt:lpstr>
      <vt:lpstr>Nuestros Orígenes</vt:lpstr>
      <vt:lpstr>…</vt:lpstr>
      <vt:lpstr>…</vt:lpstr>
      <vt:lpstr>Un poco de historia </vt:lpstr>
      <vt:lpstr>Orígenes </vt:lpstr>
      <vt:lpstr>Misión de los Centros Femeninos </vt:lpstr>
      <vt:lpstr>MISION…</vt:lpstr>
      <vt:lpstr>VISION ..sueño futuro con base realista</vt:lpstr>
      <vt:lpstr>Promesa institucional </vt:lpstr>
      <vt:lpstr>Análisis de variables …..</vt:lpstr>
      <vt:lpstr>Variables cualitativas valóricas </vt:lpstr>
      <vt:lpstr>Variables cualitativas filantrópica</vt:lpstr>
      <vt:lpstr>Variables cualitativa cognitiva</vt:lpstr>
      <vt:lpstr>Variable cualitativa de genero </vt:lpstr>
      <vt:lpstr>Variable cualitativa emocionales</vt:lpstr>
      <vt:lpstr>Querida hermanas ….en el tiempo </vt:lpstr>
      <vt:lpstr>Conclusiones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¿Cuáles son las variables cualitativas de nuestro Centro Femenino para que permanezca en el tiempo…</dc:title>
  <dc:creator>Elizabeth Luisa Villaseca Fernandez</dc:creator>
  <cp:lastModifiedBy>Usuario de Windows</cp:lastModifiedBy>
  <cp:revision>25</cp:revision>
  <dcterms:created xsi:type="dcterms:W3CDTF">2018-10-03T01:26:19Z</dcterms:created>
  <dcterms:modified xsi:type="dcterms:W3CDTF">2018-10-04T01:45:52Z</dcterms:modified>
</cp:coreProperties>
</file>