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3"/>
  </p:notesMasterIdLst>
  <p:sldIdLst>
    <p:sldId id="256" r:id="rId2"/>
    <p:sldId id="274" r:id="rId3"/>
    <p:sldId id="275" r:id="rId4"/>
    <p:sldId id="278" r:id="rId5"/>
    <p:sldId id="276" r:id="rId6"/>
    <p:sldId id="283" r:id="rId7"/>
    <p:sldId id="277" r:id="rId8"/>
    <p:sldId id="280" r:id="rId9"/>
    <p:sldId id="279" r:id="rId10"/>
    <p:sldId id="282" r:id="rId11"/>
    <p:sldId id="281" r:id="rId1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CDA02-4BDB-4178-931D-FF8C9642EC4A}" type="datetimeFigureOut">
              <a:rPr lang="es-CL" smtClean="0"/>
              <a:t>11-08-2018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C3F49-A0BF-40FE-92B4-FBD451A3A7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346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C3F49-A0BF-40FE-92B4-FBD451A3A7BC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693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067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8389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523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1951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3838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7090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5796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651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109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937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215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178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615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815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1154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409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29A4F-E001-42BA-80D3-B73EE568526A}" type="datetimeFigureOut">
              <a:rPr lang="es-CL" smtClean="0"/>
              <a:pPr/>
              <a:t>11-08-2018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90528F9-EB0E-45E8-9B98-F307394B286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537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920880" cy="3744415"/>
          </a:xfrm>
        </p:spPr>
        <p:txBody>
          <a:bodyPr>
            <a:normAutofit fontScale="90000"/>
          </a:bodyPr>
          <a:lstStyle/>
          <a:p>
            <a:r>
              <a:rPr lang="es-CL" sz="3600" dirty="0"/>
              <a:t/>
            </a:r>
            <a:br>
              <a:rPr lang="es-CL" sz="3600" dirty="0"/>
            </a:br>
            <a:r>
              <a:rPr lang="es-CL" sz="3600" dirty="0"/>
              <a:t/>
            </a:r>
            <a:br>
              <a:rPr lang="es-CL" sz="3600" dirty="0"/>
            </a:br>
            <a:r>
              <a:rPr lang="es-CL" sz="3600" dirty="0"/>
              <a:t/>
            </a:r>
            <a:br>
              <a:rPr lang="es-CL" sz="3600" dirty="0"/>
            </a:br>
            <a:r>
              <a:rPr lang="es-CL" sz="3600" dirty="0"/>
              <a:t/>
            </a:r>
            <a:br>
              <a:rPr lang="es-CL" sz="3600" dirty="0"/>
            </a:br>
            <a:r>
              <a:rPr lang="es-CL" sz="3600" dirty="0"/>
              <a:t/>
            </a:r>
            <a:br>
              <a:rPr lang="es-CL" sz="3600" dirty="0"/>
            </a:br>
            <a:r>
              <a:rPr lang="es-CL" sz="3600" dirty="0"/>
              <a:t/>
            </a:r>
            <a:br>
              <a:rPr lang="es-CL" sz="3600" dirty="0"/>
            </a:br>
            <a:r>
              <a:rPr lang="es-CL" sz="3600" dirty="0"/>
              <a:t/>
            </a:r>
            <a:br>
              <a:rPr lang="es-CL" sz="3600" dirty="0"/>
            </a:br>
            <a:r>
              <a:rPr lang="es-CL" sz="3600" dirty="0"/>
              <a:t/>
            </a:r>
            <a:br>
              <a:rPr lang="es-CL" sz="3600" dirty="0"/>
            </a:br>
            <a:endParaRPr lang="es-CL" sz="4400" dirty="0">
              <a:latin typeface="Baskerville Old Face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051720" y="260648"/>
            <a:ext cx="6000792" cy="15121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Baskerville Old Face" pitchFamily="18" charset="0"/>
              </a:rPr>
              <a:t>Centro Femenino</a:t>
            </a:r>
          </a:p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Baskerville Old Face" pitchFamily="18" charset="0"/>
              </a:rPr>
              <a:t>Armonía y Cultura N°29</a:t>
            </a:r>
          </a:p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Baskerville Old Face" pitchFamily="18" charset="0"/>
              </a:rPr>
              <a:t>Arica</a:t>
            </a:r>
            <a:endParaRPr lang="es-CL" sz="2400" b="1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pic>
        <p:nvPicPr>
          <p:cNvPr id="4" name="3 Imagen" descr="C:\Users\USUARIO\Desktop\logo mujeres laica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40668"/>
            <a:ext cx="11521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5" name="CuadroTexto 4"/>
          <p:cNvSpPr txBox="1"/>
          <p:nvPr/>
        </p:nvSpPr>
        <p:spPr>
          <a:xfrm>
            <a:off x="1763688" y="3501008"/>
            <a:ext cx="660309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L" sz="2400" dirty="0" smtClean="0"/>
              <a:t>Deberes y Derechos en nuestra Institución, </a:t>
            </a:r>
          </a:p>
          <a:p>
            <a:r>
              <a:rPr lang="es-CL" sz="2400" dirty="0" smtClean="0"/>
              <a:t>aprobados en Estatutos y Reglamentos</a:t>
            </a:r>
            <a:endParaRPr lang="es-CL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402231" y="5147899"/>
            <a:ext cx="396454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L" dirty="0" err="1" smtClean="0"/>
              <a:t>Qda</a:t>
            </a:r>
            <a:r>
              <a:rPr lang="es-CL" dirty="0" smtClean="0"/>
              <a:t>. Hna. Ingrid Rousseau Amigo</a:t>
            </a:r>
            <a:endParaRPr lang="es-CL" dirty="0"/>
          </a:p>
        </p:txBody>
      </p:sp>
      <p:sp>
        <p:nvSpPr>
          <p:cNvPr id="7" name="CuadroTexto 6"/>
          <p:cNvSpPr txBox="1"/>
          <p:nvPr/>
        </p:nvSpPr>
        <p:spPr>
          <a:xfrm>
            <a:off x="5888214" y="6240217"/>
            <a:ext cx="2478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Arica, 19 de Junio de 2018</a:t>
            </a:r>
            <a:endParaRPr lang="es-CL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07989"/>
            <a:ext cx="22479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65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755504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CL" dirty="0" smtClean="0"/>
              <a:t>¿Qué características deben existir en una institución para que se cumplan los deberes y derechos?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013176"/>
            <a:ext cx="571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86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591985" cy="726134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Muchas Gracias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0"/>
            <a:ext cx="6043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9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94295"/>
            <a:ext cx="6589199" cy="6424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CL" dirty="0"/>
              <a:t>Organigrama </a:t>
            </a:r>
            <a:r>
              <a:rPr lang="es-CL" dirty="0" smtClean="0"/>
              <a:t>Institucional</a:t>
            </a:r>
            <a:endParaRPr lang="es-CL" dirty="0"/>
          </a:p>
        </p:txBody>
      </p:sp>
      <p:cxnSp>
        <p:nvCxnSpPr>
          <p:cNvPr id="8" name="7 Conector recto de flecha"/>
          <p:cNvCxnSpPr/>
          <p:nvPr/>
        </p:nvCxnSpPr>
        <p:spPr>
          <a:xfrm rot="5400000">
            <a:off x="4572397" y="3714355"/>
            <a:ext cx="57071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rot="5400000">
            <a:off x="4572794" y="4786322"/>
            <a:ext cx="427834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43" y="980727"/>
            <a:ext cx="6336704" cy="5627021"/>
          </a:xfrm>
        </p:spPr>
      </p:pic>
      <p:sp>
        <p:nvSpPr>
          <p:cNvPr id="7" name="Rectángulo 6"/>
          <p:cNvSpPr/>
          <p:nvPr/>
        </p:nvSpPr>
        <p:spPr>
          <a:xfrm>
            <a:off x="4572000" y="5517232"/>
            <a:ext cx="1152128" cy="504056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/>
          <p:cNvSpPr/>
          <p:nvPr/>
        </p:nvSpPr>
        <p:spPr>
          <a:xfrm>
            <a:off x="5868144" y="4653136"/>
            <a:ext cx="1152128" cy="599528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/>
          <p:cNvSpPr/>
          <p:nvPr/>
        </p:nvSpPr>
        <p:spPr>
          <a:xfrm>
            <a:off x="4644008" y="1915346"/>
            <a:ext cx="1152128" cy="504056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/>
          <p:cNvSpPr/>
          <p:nvPr/>
        </p:nvSpPr>
        <p:spPr>
          <a:xfrm>
            <a:off x="3347864" y="2996952"/>
            <a:ext cx="1152128" cy="504056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/>
          <p:cNvSpPr/>
          <p:nvPr/>
        </p:nvSpPr>
        <p:spPr>
          <a:xfrm>
            <a:off x="3275856" y="5877272"/>
            <a:ext cx="1152128" cy="520890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/>
          <p:cNvSpPr/>
          <p:nvPr/>
        </p:nvSpPr>
        <p:spPr>
          <a:xfrm>
            <a:off x="3275856" y="4653136"/>
            <a:ext cx="1152128" cy="592898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401" y="75877"/>
            <a:ext cx="502920" cy="6531871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4572000" y="4053608"/>
            <a:ext cx="1152128" cy="599528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/>
          <p:cNvSpPr/>
          <p:nvPr/>
        </p:nvSpPr>
        <p:spPr>
          <a:xfrm>
            <a:off x="4586667" y="2950984"/>
            <a:ext cx="1152128" cy="550024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20"/>
          <p:cNvSpPr/>
          <p:nvPr/>
        </p:nvSpPr>
        <p:spPr>
          <a:xfrm>
            <a:off x="5890034" y="2956926"/>
            <a:ext cx="1234682" cy="544082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/>
          <p:cNvSpPr/>
          <p:nvPr/>
        </p:nvSpPr>
        <p:spPr>
          <a:xfrm>
            <a:off x="5814392" y="5877271"/>
            <a:ext cx="1152128" cy="560209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6472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 t="10422" r="17045" b="53747"/>
          <a:stretch/>
        </p:blipFill>
        <p:spPr>
          <a:xfrm>
            <a:off x="1093912" y="1728642"/>
            <a:ext cx="3960440" cy="2016224"/>
          </a:xfrm>
        </p:spPr>
      </p:pic>
      <p:sp>
        <p:nvSpPr>
          <p:cNvPr id="12" name="Rectángulo 11"/>
          <p:cNvSpPr/>
          <p:nvPr/>
        </p:nvSpPr>
        <p:spPr>
          <a:xfrm>
            <a:off x="2472178" y="2060848"/>
            <a:ext cx="1152128" cy="544193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/>
          <p:cNvSpPr/>
          <p:nvPr/>
        </p:nvSpPr>
        <p:spPr>
          <a:xfrm>
            <a:off x="1187624" y="3161813"/>
            <a:ext cx="1152128" cy="504056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/>
          <p:cNvSpPr/>
          <p:nvPr/>
        </p:nvSpPr>
        <p:spPr>
          <a:xfrm>
            <a:off x="2440228" y="3153396"/>
            <a:ext cx="1152128" cy="520890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/>
          <p:cNvSpPr/>
          <p:nvPr/>
        </p:nvSpPr>
        <p:spPr>
          <a:xfrm>
            <a:off x="4679307" y="2384431"/>
            <a:ext cx="39604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093912" y="2412718"/>
            <a:ext cx="157137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/>
          <p:cNvSpPr txBox="1"/>
          <p:nvPr/>
        </p:nvSpPr>
        <p:spPr>
          <a:xfrm>
            <a:off x="5238779" y="5157192"/>
            <a:ext cx="3427541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dirty="0" smtClean="0"/>
              <a:t>Dirección Ejecutiva Nacional</a:t>
            </a:r>
          </a:p>
          <a:p>
            <a:r>
              <a:rPr lang="es-CL" dirty="0" smtClean="0"/>
              <a:t>Ex Presidentas Nacionales</a:t>
            </a:r>
          </a:p>
          <a:p>
            <a:r>
              <a:rPr lang="es-CL" dirty="0" smtClean="0"/>
              <a:t>Presidentas Regionales</a:t>
            </a:r>
          </a:p>
          <a:p>
            <a:r>
              <a:rPr lang="es-CL" dirty="0" smtClean="0"/>
              <a:t>Directoras Regionales</a:t>
            </a:r>
            <a:endParaRPr lang="es-CL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054434" y="256523"/>
            <a:ext cx="3611886" cy="20313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dirty="0" smtClean="0"/>
              <a:t>Presidenta Nacional</a:t>
            </a:r>
          </a:p>
          <a:p>
            <a:r>
              <a:rPr lang="es-CL" dirty="0" smtClean="0"/>
              <a:t>Vicepresidenta Nacional</a:t>
            </a:r>
          </a:p>
          <a:p>
            <a:r>
              <a:rPr lang="es-CL" dirty="0" smtClean="0"/>
              <a:t>Secretaria Nacional</a:t>
            </a:r>
          </a:p>
          <a:p>
            <a:r>
              <a:rPr lang="es-CL" dirty="0" smtClean="0"/>
              <a:t>Tesorera Nacional</a:t>
            </a:r>
          </a:p>
          <a:p>
            <a:r>
              <a:rPr lang="es-CL" dirty="0" smtClean="0"/>
              <a:t>Dir. </a:t>
            </a:r>
            <a:r>
              <a:rPr lang="es-CL" dirty="0" err="1" smtClean="0"/>
              <a:t>Nac</a:t>
            </a:r>
            <a:r>
              <a:rPr lang="es-CL" dirty="0" smtClean="0"/>
              <a:t>. Ideológica</a:t>
            </a:r>
          </a:p>
          <a:p>
            <a:r>
              <a:rPr lang="es-CL" dirty="0" smtClean="0"/>
              <a:t>Dir. </a:t>
            </a:r>
            <a:r>
              <a:rPr lang="es-CL" dirty="0" err="1" smtClean="0"/>
              <a:t>Nac</a:t>
            </a:r>
            <a:r>
              <a:rPr lang="es-CL" dirty="0" smtClean="0"/>
              <a:t>. Cultura y Divulgación</a:t>
            </a:r>
          </a:p>
          <a:p>
            <a:r>
              <a:rPr lang="es-CL" dirty="0" smtClean="0"/>
              <a:t>Dir. </a:t>
            </a:r>
            <a:r>
              <a:rPr lang="es-CL" dirty="0" err="1" smtClean="0"/>
              <a:t>Nac</a:t>
            </a:r>
            <a:r>
              <a:rPr lang="es-CL" dirty="0" smtClean="0"/>
              <a:t> de R.R. Institucionales</a:t>
            </a:r>
            <a:endParaRPr lang="es-CL" dirty="0"/>
          </a:p>
        </p:txBody>
      </p:sp>
      <p:cxnSp>
        <p:nvCxnSpPr>
          <p:cNvPr id="20" name="Conector recto de flecha 19"/>
          <p:cNvCxnSpPr/>
          <p:nvPr/>
        </p:nvCxnSpPr>
        <p:spPr>
          <a:xfrm flipV="1">
            <a:off x="3851920" y="1753292"/>
            <a:ext cx="1124420" cy="7123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>
            <a:off x="1781843" y="3851523"/>
            <a:ext cx="72008" cy="7698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3275856" y="3883258"/>
            <a:ext cx="1907147" cy="9529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1403648" y="515719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Pág. 14</a:t>
            </a:r>
            <a:endParaRPr lang="es-CL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27" y="2607486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6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 t="10422" r="17045" b="53747"/>
          <a:stretch/>
        </p:blipFill>
        <p:spPr>
          <a:xfrm>
            <a:off x="1093912" y="1728642"/>
            <a:ext cx="3960440" cy="2016224"/>
          </a:xfrm>
        </p:spPr>
      </p:pic>
      <p:sp>
        <p:nvSpPr>
          <p:cNvPr id="5" name="Rectángulo 4"/>
          <p:cNvSpPr/>
          <p:nvPr/>
        </p:nvSpPr>
        <p:spPr>
          <a:xfrm>
            <a:off x="4679307" y="2384431"/>
            <a:ext cx="39604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093912" y="2412718"/>
            <a:ext cx="157137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/>
          <p:cNvSpPr txBox="1"/>
          <p:nvPr/>
        </p:nvSpPr>
        <p:spPr>
          <a:xfrm>
            <a:off x="5238779" y="5157192"/>
            <a:ext cx="135806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dirty="0" smtClean="0"/>
              <a:t>Artículo 11</a:t>
            </a:r>
          </a:p>
          <a:p>
            <a:r>
              <a:rPr lang="es-CL" dirty="0" smtClean="0"/>
              <a:t>Página 35</a:t>
            </a:r>
            <a:endParaRPr lang="es-CL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436096" y="1340768"/>
            <a:ext cx="198964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dirty="0" smtClean="0"/>
              <a:t>Artículos 21 a 29</a:t>
            </a:r>
          </a:p>
          <a:p>
            <a:r>
              <a:rPr lang="es-CL" dirty="0" smtClean="0"/>
              <a:t>Páginas 39 a 44</a:t>
            </a:r>
            <a:endParaRPr lang="es-CL" dirty="0"/>
          </a:p>
        </p:txBody>
      </p:sp>
      <p:cxnSp>
        <p:nvCxnSpPr>
          <p:cNvPr id="20" name="Conector recto de flecha 19"/>
          <p:cNvCxnSpPr/>
          <p:nvPr/>
        </p:nvCxnSpPr>
        <p:spPr>
          <a:xfrm flipV="1">
            <a:off x="3851920" y="1753292"/>
            <a:ext cx="1124420" cy="7123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>
            <a:off x="1781843" y="3851523"/>
            <a:ext cx="72008" cy="7698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3275856" y="3883258"/>
            <a:ext cx="1907147" cy="9529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1403648" y="5157192"/>
            <a:ext cx="1298753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dirty="0" smtClean="0"/>
              <a:t>Artículo 8</a:t>
            </a:r>
          </a:p>
          <a:p>
            <a:r>
              <a:rPr lang="es-CL" dirty="0" smtClean="0"/>
              <a:t>Página 34</a:t>
            </a:r>
            <a:endParaRPr lang="es-CL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012160" y="3111838"/>
            <a:ext cx="135806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dirty="0" smtClean="0"/>
              <a:t>Artículo 12</a:t>
            </a:r>
          </a:p>
          <a:p>
            <a:r>
              <a:rPr lang="es-CL" dirty="0" smtClean="0"/>
              <a:t>Página 36</a:t>
            </a:r>
            <a:endParaRPr lang="es-CL" dirty="0"/>
          </a:p>
        </p:txBody>
      </p:sp>
      <p:cxnSp>
        <p:nvCxnSpPr>
          <p:cNvPr id="19" name="Conector recto de flecha 18"/>
          <p:cNvCxnSpPr/>
          <p:nvPr/>
        </p:nvCxnSpPr>
        <p:spPr>
          <a:xfrm>
            <a:off x="5205728" y="3423219"/>
            <a:ext cx="734808" cy="619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40" y="-139101"/>
            <a:ext cx="1524003" cy="15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66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46862" r="23434" b="23705"/>
          <a:stretch/>
        </p:blipFill>
        <p:spPr>
          <a:xfrm>
            <a:off x="3107823" y="1558395"/>
            <a:ext cx="3456384" cy="1656184"/>
          </a:xfrm>
        </p:spPr>
      </p:pic>
      <p:sp>
        <p:nvSpPr>
          <p:cNvPr id="7" name="Rectángulo 6"/>
          <p:cNvSpPr/>
          <p:nvPr/>
        </p:nvSpPr>
        <p:spPr>
          <a:xfrm>
            <a:off x="2987824" y="2636912"/>
            <a:ext cx="1152128" cy="504056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/>
          <p:cNvSpPr/>
          <p:nvPr/>
        </p:nvSpPr>
        <p:spPr>
          <a:xfrm>
            <a:off x="4355976" y="2060848"/>
            <a:ext cx="1152128" cy="504056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/>
          <p:cNvSpPr/>
          <p:nvPr/>
        </p:nvSpPr>
        <p:spPr>
          <a:xfrm>
            <a:off x="5652120" y="2636912"/>
            <a:ext cx="1152128" cy="504056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1475656" y="3645024"/>
            <a:ext cx="2376264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Presidenta</a:t>
            </a:r>
          </a:p>
          <a:p>
            <a:pPr algn="ctr"/>
            <a:r>
              <a:rPr lang="es-CL" dirty="0" err="1" smtClean="0"/>
              <a:t>Dir.Ideológica</a:t>
            </a:r>
            <a:endParaRPr lang="es-CL" dirty="0" smtClean="0"/>
          </a:p>
          <a:p>
            <a:pPr algn="ctr"/>
            <a:r>
              <a:rPr lang="es-CL" dirty="0" err="1" smtClean="0"/>
              <a:t>Dir.Cultura</a:t>
            </a:r>
            <a:r>
              <a:rPr lang="es-CL" dirty="0" smtClean="0"/>
              <a:t> y Divulgación</a:t>
            </a:r>
          </a:p>
          <a:p>
            <a:pPr algn="ctr"/>
            <a:r>
              <a:rPr lang="es-CL" dirty="0" smtClean="0"/>
              <a:t>Dir. Rel. Inst.</a:t>
            </a:r>
          </a:p>
          <a:p>
            <a:pPr algn="ctr"/>
            <a:r>
              <a:rPr lang="es-CL" dirty="0" smtClean="0"/>
              <a:t>Secretaria</a:t>
            </a:r>
          </a:p>
          <a:p>
            <a:pPr algn="ctr"/>
            <a:r>
              <a:rPr lang="es-CL" dirty="0" smtClean="0"/>
              <a:t>Tesorera</a:t>
            </a:r>
            <a:endParaRPr lang="es-CL" dirty="0"/>
          </a:p>
        </p:txBody>
      </p:sp>
      <p:sp>
        <p:nvSpPr>
          <p:cNvPr id="19" name="Rectángulo 18"/>
          <p:cNvSpPr/>
          <p:nvPr/>
        </p:nvSpPr>
        <p:spPr>
          <a:xfrm>
            <a:off x="5616116" y="3645024"/>
            <a:ext cx="2376264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Comité Ejecutivo Regional</a:t>
            </a:r>
          </a:p>
          <a:p>
            <a:pPr algn="ctr"/>
            <a:r>
              <a:rPr lang="es-CL" dirty="0" smtClean="0"/>
              <a:t>Presidentas de los Centros Femeninos de la Región</a:t>
            </a:r>
            <a:endParaRPr lang="es-CL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77" y="173988"/>
            <a:ext cx="54768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1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46862" r="23434" b="23705"/>
          <a:stretch/>
        </p:blipFill>
        <p:spPr>
          <a:xfrm>
            <a:off x="3059724" y="2135759"/>
            <a:ext cx="3456384" cy="1656184"/>
          </a:xfrm>
        </p:spPr>
      </p:pic>
      <p:sp>
        <p:nvSpPr>
          <p:cNvPr id="7" name="Rectángulo 6"/>
          <p:cNvSpPr/>
          <p:nvPr/>
        </p:nvSpPr>
        <p:spPr>
          <a:xfrm>
            <a:off x="2974296" y="3212976"/>
            <a:ext cx="1152128" cy="504056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/>
          <p:cNvSpPr/>
          <p:nvPr/>
        </p:nvSpPr>
        <p:spPr>
          <a:xfrm>
            <a:off x="4285128" y="2610734"/>
            <a:ext cx="1152128" cy="504056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/>
          <p:cNvSpPr/>
          <p:nvPr/>
        </p:nvSpPr>
        <p:spPr>
          <a:xfrm>
            <a:off x="5593133" y="3212976"/>
            <a:ext cx="1152128" cy="504056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1763688" y="4941168"/>
            <a:ext cx="237626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Título IV</a:t>
            </a:r>
          </a:p>
          <a:p>
            <a:pPr algn="ctr"/>
            <a:r>
              <a:rPr lang="es-CL" dirty="0" smtClean="0"/>
              <a:t>Art. 37</a:t>
            </a:r>
          </a:p>
          <a:p>
            <a:pPr algn="ctr"/>
            <a:endParaRPr lang="es-CL" dirty="0"/>
          </a:p>
          <a:p>
            <a:pPr algn="ctr"/>
            <a:r>
              <a:rPr lang="es-CL" dirty="0" smtClean="0"/>
              <a:t>Pág. 47</a:t>
            </a:r>
            <a:endParaRPr lang="es-CL" dirty="0"/>
          </a:p>
        </p:txBody>
      </p:sp>
      <p:sp>
        <p:nvSpPr>
          <p:cNvPr id="19" name="Rectángulo 18"/>
          <p:cNvSpPr/>
          <p:nvPr/>
        </p:nvSpPr>
        <p:spPr>
          <a:xfrm>
            <a:off x="6817416" y="1533114"/>
            <a:ext cx="1848191" cy="1329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Título IV</a:t>
            </a:r>
          </a:p>
          <a:p>
            <a:pPr algn="ctr"/>
            <a:r>
              <a:rPr lang="es-CL" dirty="0"/>
              <a:t>Art. </a:t>
            </a:r>
            <a:r>
              <a:rPr lang="es-CL" dirty="0" smtClean="0"/>
              <a:t>40</a:t>
            </a:r>
          </a:p>
          <a:p>
            <a:pPr algn="ctr"/>
            <a:endParaRPr lang="es-CL" dirty="0"/>
          </a:p>
          <a:p>
            <a:pPr algn="ctr"/>
            <a:r>
              <a:rPr lang="es-CL" dirty="0" smtClean="0"/>
              <a:t>Pág. 49 a 52</a:t>
            </a:r>
            <a:endParaRPr lang="es-CL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77" y="173988"/>
            <a:ext cx="5476875" cy="1114425"/>
          </a:xfrm>
          <a:prstGeom prst="rect">
            <a:avLst/>
          </a:prstGeom>
        </p:spPr>
      </p:pic>
      <p:sp>
        <p:nvSpPr>
          <p:cNvPr id="2" name="Flecha abajo 1"/>
          <p:cNvSpPr/>
          <p:nvPr/>
        </p:nvSpPr>
        <p:spPr>
          <a:xfrm>
            <a:off x="3394336" y="3935309"/>
            <a:ext cx="312049" cy="862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Flecha abajo 2"/>
          <p:cNvSpPr/>
          <p:nvPr/>
        </p:nvSpPr>
        <p:spPr>
          <a:xfrm rot="2234681">
            <a:off x="4894874" y="4010857"/>
            <a:ext cx="360040" cy="16642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 derecha 4"/>
          <p:cNvSpPr/>
          <p:nvPr/>
        </p:nvSpPr>
        <p:spPr>
          <a:xfrm>
            <a:off x="5868144" y="2610734"/>
            <a:ext cx="794516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582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76781" r="19319"/>
          <a:stretch/>
        </p:blipFill>
        <p:spPr>
          <a:xfrm>
            <a:off x="3131840" y="404664"/>
            <a:ext cx="4032448" cy="1306541"/>
          </a:xfrm>
        </p:spPr>
      </p:pic>
      <p:sp>
        <p:nvSpPr>
          <p:cNvPr id="15" name="Rectángulo 14"/>
          <p:cNvSpPr/>
          <p:nvPr/>
        </p:nvSpPr>
        <p:spPr>
          <a:xfrm>
            <a:off x="4644008" y="620688"/>
            <a:ext cx="1152128" cy="520890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/>
          <p:cNvSpPr/>
          <p:nvPr/>
        </p:nvSpPr>
        <p:spPr>
          <a:xfrm>
            <a:off x="2267744" y="2708920"/>
            <a:ext cx="2592288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Presidenta</a:t>
            </a:r>
          </a:p>
          <a:p>
            <a:pPr algn="ctr"/>
            <a:r>
              <a:rPr lang="es-CL" dirty="0" smtClean="0"/>
              <a:t>Vicepresidenta</a:t>
            </a:r>
          </a:p>
          <a:p>
            <a:pPr algn="ctr"/>
            <a:r>
              <a:rPr lang="es-CL" dirty="0" smtClean="0"/>
              <a:t>Secretaria</a:t>
            </a:r>
          </a:p>
          <a:p>
            <a:pPr algn="ctr"/>
            <a:r>
              <a:rPr lang="es-CL" dirty="0" smtClean="0"/>
              <a:t>Tesorera</a:t>
            </a:r>
          </a:p>
          <a:p>
            <a:pPr algn="ctr"/>
            <a:r>
              <a:rPr lang="es-CL" dirty="0" smtClean="0"/>
              <a:t>Dir. Ideológica</a:t>
            </a:r>
          </a:p>
          <a:p>
            <a:pPr algn="ctr"/>
            <a:r>
              <a:rPr lang="es-CL" dirty="0" err="1" smtClean="0"/>
              <a:t>Dir</a:t>
            </a:r>
            <a:r>
              <a:rPr lang="es-CL" dirty="0" smtClean="0"/>
              <a:t>, de </a:t>
            </a:r>
            <a:r>
              <a:rPr lang="es-CL" dirty="0" err="1" smtClean="0"/>
              <a:t>Cultuta</a:t>
            </a:r>
            <a:r>
              <a:rPr lang="es-CL" dirty="0" smtClean="0"/>
              <a:t> y Divulgación</a:t>
            </a:r>
          </a:p>
          <a:p>
            <a:pPr algn="ctr"/>
            <a:r>
              <a:rPr lang="es-CL" dirty="0" smtClean="0"/>
              <a:t>Dir. De Relaciones Institucionales</a:t>
            </a:r>
            <a:endParaRPr lang="es-CL" dirty="0"/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3419872" y="1711205"/>
            <a:ext cx="432048" cy="7816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7759" y="4547617"/>
            <a:ext cx="3333750" cy="9525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21363" y="1307257"/>
            <a:ext cx="3333750" cy="952500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5544108" y="3450382"/>
            <a:ext cx="1800200" cy="2016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 smtClean="0"/>
              <a:t>Capít</a:t>
            </a:r>
            <a:r>
              <a:rPr lang="es-CL" dirty="0" smtClean="0"/>
              <a:t>. III</a:t>
            </a:r>
          </a:p>
          <a:p>
            <a:pPr algn="ctr"/>
            <a:r>
              <a:rPr lang="es-CL" dirty="0" smtClean="0"/>
              <a:t>Cap. IV</a:t>
            </a:r>
          </a:p>
          <a:p>
            <a:pPr algn="ctr"/>
            <a:endParaRPr lang="es-CL" dirty="0"/>
          </a:p>
          <a:p>
            <a:pPr algn="ctr"/>
            <a:r>
              <a:rPr lang="es-CL" dirty="0" smtClean="0"/>
              <a:t>Págs. 56 a 60</a:t>
            </a:r>
            <a:endParaRPr lang="es-CL" dirty="0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4932040" y="4221088"/>
            <a:ext cx="50405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redondeado 7"/>
          <p:cNvSpPr/>
          <p:nvPr/>
        </p:nvSpPr>
        <p:spPr>
          <a:xfrm>
            <a:off x="5949956" y="1711205"/>
            <a:ext cx="1152128" cy="709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Pág. 61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4390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5850" r="1963" b="16400"/>
          <a:stretch/>
        </p:blipFill>
        <p:spPr>
          <a:xfrm>
            <a:off x="251520" y="1772816"/>
            <a:ext cx="8712968" cy="396044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Artículo VI De </a:t>
            </a:r>
            <a:r>
              <a:rPr lang="es-CL" dirty="0"/>
              <a:t>L</a:t>
            </a:r>
            <a:r>
              <a:rPr lang="es-CL" dirty="0" smtClean="0"/>
              <a:t>as Socias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2282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8" t="11549" r="2351" b="4453"/>
          <a:stretch/>
        </p:blipFill>
        <p:spPr>
          <a:xfrm rot="167105">
            <a:off x="467544" y="764704"/>
            <a:ext cx="828092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07983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639</TotalTime>
  <Words>194</Words>
  <Application>Microsoft Office PowerPoint</Application>
  <PresentationFormat>Presentación en pantalla (4:3)</PresentationFormat>
  <Paragraphs>61</Paragraphs>
  <Slides>11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Espiral</vt:lpstr>
      <vt:lpstr>        </vt:lpstr>
      <vt:lpstr>Organigrama Institucional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Artículo VI De Las Socias</vt:lpstr>
      <vt:lpstr>Presentación de PowerPoint</vt:lpstr>
      <vt:lpstr>¿Qué características deben existir en una institución para que se cumplan los deberes y derechos?</vt:lpstr>
      <vt:lpstr>Muchas 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ASOCIACION DE MUJERES LAICAS DE CHLE COMISION NACIONAL DE DISCIPLINA</dc:title>
  <dc:creator>Usuario</dc:creator>
  <cp:lastModifiedBy>María Blanche</cp:lastModifiedBy>
  <cp:revision>59</cp:revision>
  <dcterms:created xsi:type="dcterms:W3CDTF">2017-12-28T19:10:32Z</dcterms:created>
  <dcterms:modified xsi:type="dcterms:W3CDTF">2018-08-12T01:56:01Z</dcterms:modified>
</cp:coreProperties>
</file>