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75DC-5534-404D-B038-49A3578D09A4}" type="datetimeFigureOut">
              <a:rPr lang="es-CL" smtClean="0"/>
              <a:t>03-07-2018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93F6-6D56-49D0-B19D-65C1B2053EE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75DC-5534-404D-B038-49A3578D09A4}" type="datetimeFigureOut">
              <a:rPr lang="es-CL" smtClean="0"/>
              <a:t>03-07-2018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93F6-6D56-49D0-B19D-65C1B2053EE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75DC-5534-404D-B038-49A3578D09A4}" type="datetimeFigureOut">
              <a:rPr lang="es-CL" smtClean="0"/>
              <a:t>03-07-2018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93F6-6D56-49D0-B19D-65C1B2053EE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75DC-5534-404D-B038-49A3578D09A4}" type="datetimeFigureOut">
              <a:rPr lang="es-CL" smtClean="0"/>
              <a:t>03-07-2018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93F6-6D56-49D0-B19D-65C1B2053EE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75DC-5534-404D-B038-49A3578D09A4}" type="datetimeFigureOut">
              <a:rPr lang="es-CL" smtClean="0"/>
              <a:t>03-07-2018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93F6-6D56-49D0-B19D-65C1B2053EE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75DC-5534-404D-B038-49A3578D09A4}" type="datetimeFigureOut">
              <a:rPr lang="es-CL" smtClean="0"/>
              <a:t>03-07-2018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93F6-6D56-49D0-B19D-65C1B2053EED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75DC-5534-404D-B038-49A3578D09A4}" type="datetimeFigureOut">
              <a:rPr lang="es-CL" smtClean="0"/>
              <a:t>03-07-2018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93F6-6D56-49D0-B19D-65C1B2053EE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75DC-5534-404D-B038-49A3578D09A4}" type="datetimeFigureOut">
              <a:rPr lang="es-CL" smtClean="0"/>
              <a:t>03-07-2018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93F6-6D56-49D0-B19D-65C1B2053EE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75DC-5534-404D-B038-49A3578D09A4}" type="datetimeFigureOut">
              <a:rPr lang="es-CL" smtClean="0"/>
              <a:t>03-07-2018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93F6-6D56-49D0-B19D-65C1B2053EE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75DC-5534-404D-B038-49A3578D09A4}" type="datetimeFigureOut">
              <a:rPr lang="es-CL" smtClean="0"/>
              <a:t>03-07-2018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5993F6-6D56-49D0-B19D-65C1B2053EE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75DC-5534-404D-B038-49A3578D09A4}" type="datetimeFigureOut">
              <a:rPr lang="es-CL" smtClean="0"/>
              <a:t>03-07-2018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93F6-6D56-49D0-B19D-65C1B2053EE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E8875DC-5534-404D-B038-49A3578D09A4}" type="datetimeFigureOut">
              <a:rPr lang="es-CL" smtClean="0"/>
              <a:t>03-07-2018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F5993F6-6D56-49D0-B19D-65C1B2053EE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img515.imageshack.us/img515/7864/72rosa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chileflores.cl/imagenes/bouquet-flores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3.bp.blogspot.com/_9ohUbqkMLgk/SY-GoWA8nbI/AAAAAAAABA4/pCZc3PTnF7M/s320/flores-animadas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img472.imageshack.us/img472/1493/230204975altmh6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http://images03.olx.cl/ui/3/17/00/55971700_2.jpg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http://bodaestilo.com/blog/wp-content/uploads/2008/12/flores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http://www.floristeriapetalos.com/pic/articulos/bouquet2555_1.jpg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2.jpg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Factores que impiden cumplir nuestro compromiso Institucional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16016" y="2852936"/>
            <a:ext cx="4104456" cy="1152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L" sz="1600" dirty="0" smtClean="0"/>
              <a:t>Centro Femenino</a:t>
            </a:r>
          </a:p>
          <a:p>
            <a:pPr>
              <a:spcBef>
                <a:spcPts val="0"/>
              </a:spcBef>
            </a:pPr>
            <a:r>
              <a:rPr lang="es-CL" sz="1600" dirty="0" smtClean="0"/>
              <a:t>«Armonía y Cultura» N° 29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Departamento Ideol</a:t>
            </a:r>
            <a:r>
              <a:rPr lang="en-US" sz="1600" dirty="0"/>
              <a:t>ó</a:t>
            </a:r>
            <a:r>
              <a:rPr lang="en-US" sz="1600" dirty="0" smtClean="0"/>
              <a:t>gico</a:t>
            </a:r>
            <a:endParaRPr lang="es-CL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275856" y="5775800"/>
            <a:ext cx="2905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Qda. Hna. Ruth Talvac Padley</a:t>
            </a:r>
            <a:endParaRPr lang="es-CL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095063"/>
              </p:ext>
            </p:extLst>
          </p:nvPr>
        </p:nvGraphicFramePr>
        <p:xfrm>
          <a:off x="467544" y="404664"/>
          <a:ext cx="1690489" cy="1447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icture" r:id="rId3" imgW="1114560" imgH="954360" progId="Word.Picture.8">
                  <p:embed/>
                </p:oleObj>
              </mc:Choice>
              <mc:Fallback>
                <p:oleObj name="Picture" r:id="rId3" imgW="1114560" imgH="95436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04664"/>
                        <a:ext cx="1690489" cy="1447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4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Qdas. </a:t>
            </a:r>
            <a:r>
              <a:rPr lang="es-CL" dirty="0"/>
              <a:t>Hnas</a:t>
            </a:r>
            <a:r>
              <a:rPr lang="en-US" dirty="0"/>
              <a:t>.,  en primer </a:t>
            </a:r>
            <a:r>
              <a:rPr lang="es-CL" dirty="0"/>
              <a:t>lugar</a:t>
            </a:r>
            <a:r>
              <a:rPr lang="en-US" dirty="0"/>
              <a:t> </a:t>
            </a:r>
            <a:r>
              <a:rPr lang="es-CL" dirty="0"/>
              <a:t>quiero</a:t>
            </a:r>
            <a:r>
              <a:rPr lang="en-US" dirty="0"/>
              <a:t>  </a:t>
            </a:r>
            <a:r>
              <a:rPr lang="es-CL" dirty="0"/>
              <a:t>aclarar que este trabajo está elaborado desde mi punto de vista personal.</a:t>
            </a:r>
          </a:p>
          <a:p>
            <a:r>
              <a:rPr lang="en-US" dirty="0"/>
              <a:t>Y, en </a:t>
            </a:r>
            <a:r>
              <a:rPr lang="es-CL" dirty="0"/>
              <a:t>este</a:t>
            </a:r>
            <a:r>
              <a:rPr lang="en-US" dirty="0"/>
              <a:t> </a:t>
            </a:r>
            <a:r>
              <a:rPr lang="es-CL" dirty="0"/>
              <a:t>sentido</a:t>
            </a:r>
            <a:r>
              <a:rPr lang="en-US" dirty="0"/>
              <a:t>,  pienso que </a:t>
            </a:r>
            <a:r>
              <a:rPr lang="en-US" dirty="0" smtClean="0"/>
              <a:t>todas </a:t>
            </a:r>
            <a:r>
              <a:rPr lang="en-US" dirty="0"/>
              <a:t>nosotras ingresamos por </a:t>
            </a:r>
            <a:r>
              <a:rPr lang="en-US" dirty="0" smtClean="0"/>
              <a:t>decisión </a:t>
            </a:r>
            <a:r>
              <a:rPr lang="en-US" dirty="0"/>
              <a:t>propia y nos comprometimos voluntariamente con esta Institución, </a:t>
            </a:r>
            <a:r>
              <a:rPr lang="en-US" dirty="0" smtClean="0"/>
              <a:t>por lo que no </a:t>
            </a:r>
            <a:r>
              <a:rPr lang="en-US" dirty="0"/>
              <a:t>debería </a:t>
            </a:r>
            <a:r>
              <a:rPr lang="es-CL" dirty="0" smtClean="0"/>
              <a:t>existir</a:t>
            </a:r>
            <a:r>
              <a:rPr lang="en-US" dirty="0" smtClean="0"/>
              <a:t> </a:t>
            </a:r>
            <a:r>
              <a:rPr lang="en-US" dirty="0"/>
              <a:t>ningún factor que nos impida cumplir nuestro compromiso Institucional.</a:t>
            </a:r>
            <a:endParaRPr lang="es-CL" dirty="0"/>
          </a:p>
          <a:p>
            <a:endParaRPr lang="es-CL" dirty="0"/>
          </a:p>
        </p:txBody>
      </p:sp>
      <p:pic>
        <p:nvPicPr>
          <p:cNvPr id="4" name="3 Imagen" descr="E:\ARMONÍA\Fotos\IMG_05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780928"/>
            <a:ext cx="4680521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img515.imageshack.us/img515/7864/72rosas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2188641" cy="254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1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3915773"/>
          </a:xfrm>
        </p:spPr>
        <p:txBody>
          <a:bodyPr>
            <a:normAutofit/>
          </a:bodyPr>
          <a:lstStyle/>
          <a:p>
            <a:r>
              <a:rPr lang="es-CL" dirty="0" smtClean="0"/>
              <a:t>Sin embargo, no hay que olvidar que nos movemos en sociedad lo que conlleva deberes ineludibles que debemos cumplir, son deberes de vida.</a:t>
            </a:r>
          </a:p>
          <a:p>
            <a:r>
              <a:rPr lang="es-CL" dirty="0" smtClean="0"/>
              <a:t>Y, muchas veces, son estos deberes los que no nos permiten cumplir al 100%  nuestro compromiso con esta Institución..</a:t>
            </a:r>
          </a:p>
          <a:p>
            <a:r>
              <a:rPr lang="es-CL" u="sng" dirty="0" smtClean="0"/>
              <a:t>Algunos de estos compromisos son</a:t>
            </a:r>
            <a:r>
              <a:rPr lang="es-CL" dirty="0" smtClean="0"/>
              <a:t>:</a:t>
            </a:r>
          </a:p>
          <a:p>
            <a:r>
              <a:rPr lang="es-CL" u="sng" dirty="0" smtClean="0"/>
              <a:t>El trabajo</a:t>
            </a:r>
            <a:r>
              <a:rPr lang="es-CL" dirty="0" smtClean="0"/>
              <a:t>: no podemos posponer el trabajo que tenemos ya que éste nos da el sustento para vivir, por lo que debemos cuidarlo.</a:t>
            </a:r>
          </a:p>
          <a:p>
            <a:r>
              <a:rPr lang="es-CL" u="sng" dirty="0" smtClean="0"/>
              <a:t>La familia</a:t>
            </a:r>
            <a:r>
              <a:rPr lang="es-CL" dirty="0" smtClean="0"/>
              <a:t>: me refiero a esposo, hijos, nietos, padres, a toda la familia, que son lo primero en nuestra vida.</a:t>
            </a:r>
          </a:p>
          <a:p>
            <a:r>
              <a:rPr lang="es-CL" u="sng" dirty="0" smtClean="0"/>
              <a:t>Las enfermedades</a:t>
            </a:r>
            <a:r>
              <a:rPr lang="es-CL" dirty="0" smtClean="0"/>
              <a:t>: tanto las propias como las de nuestros familiares, que muchas veces son imprevistas.</a:t>
            </a:r>
          </a:p>
          <a:p>
            <a:r>
              <a:rPr lang="es-CL" u="sng" dirty="0" smtClean="0"/>
              <a:t>Los problemas personales</a:t>
            </a:r>
            <a:r>
              <a:rPr lang="es-CL" dirty="0" smtClean="0"/>
              <a:t>: que son de solución de cada una ya que son muy personales.</a:t>
            </a:r>
          </a:p>
          <a:p>
            <a:endParaRPr lang="es-CL" dirty="0"/>
          </a:p>
        </p:txBody>
      </p:sp>
      <p:pic>
        <p:nvPicPr>
          <p:cNvPr id="5122" name="Picture 2" descr="http://www.chileflores.cl/imagenes/bouquet-flores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4221088"/>
            <a:ext cx="374441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7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_9ohUbqkMLgk/SY-GoWA8nbI/AAAAAAAABA4/pCZc3PTnF7M/s320/flores-animadas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12053">
            <a:off x="5436377" y="4717649"/>
            <a:ext cx="2453938" cy="145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4203805"/>
          </a:xfrm>
        </p:spPr>
        <p:txBody>
          <a:bodyPr>
            <a:normAutofit/>
          </a:bodyPr>
          <a:lstStyle/>
          <a:p>
            <a:r>
              <a:rPr lang="es-CL" dirty="0" smtClean="0"/>
              <a:t>Por lo tanto, ser incumplidas jamás estaría en nuestra actitud hacia el Centro porque voluntariamente nos comprometimos, en nuestras reuniones y otras actividades a ser cada día mejores; a aprender e internalizar nuestros Principios de Fraternidad, Amor, Sabiduría, Tolerancia, Lealtad, Solidaridad.</a:t>
            </a:r>
          </a:p>
          <a:p>
            <a:r>
              <a:rPr lang="es-CL" dirty="0" smtClean="0"/>
              <a:t>Nuestros Principios son el anhelo que todas buscamos para, como lo dice nuestra Declaración de Principios, llegar a ser liberadas de prejuicios, buscando siempre la verdad, el progreso moral, intelectual y material de la colectividad, mediante la práctica de la virtud, la difusión de la cultura y el ejercicio de la filantropía.</a:t>
            </a:r>
          </a:p>
          <a:p>
            <a:r>
              <a:rPr lang="es-CL" dirty="0" smtClean="0"/>
              <a:t>Cómo </a:t>
            </a:r>
            <a:r>
              <a:rPr lang="es-CL" dirty="0" smtClean="0"/>
              <a:t>no vamos a querer cumplir con nuestra querida Institución si nos sentimos tan bien cumpliendo con nuestras diversas actividades  ya sean éstas Ideológicas, Culturales, Solidarias, Sociales .</a:t>
            </a:r>
          </a:p>
          <a:p>
            <a:r>
              <a:rPr lang="es-CL" dirty="0" smtClean="0"/>
              <a:t>Cómo </a:t>
            </a:r>
            <a:r>
              <a:rPr lang="es-CL" dirty="0" smtClean="0"/>
              <a:t>vamos a olvidar  que nuestra unión la hace la práctica de nuestros Principios que recordamos cada vez que nos reunimos y se encienden nuestras  Tres Luces con tanto simbolismo para nosotras y que nos ayudan a ser cada día mejores.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03747"/>
            <a:ext cx="1800200" cy="21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5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75526" y="404664"/>
            <a:ext cx="7520940" cy="744196"/>
          </a:xfrm>
        </p:spPr>
        <p:txBody>
          <a:bodyPr>
            <a:noAutofit/>
          </a:bodyPr>
          <a:lstStyle/>
          <a:p>
            <a:r>
              <a:rPr lang="es-CL" sz="2400" dirty="0" smtClean="0"/>
              <a:t>Qdas. Hnas., cómo no venir a cumplir con nuestro Centro si proyectamos imágenes como éstas:</a:t>
            </a:r>
            <a:endParaRPr lang="es-CL" sz="2400" dirty="0"/>
          </a:p>
        </p:txBody>
      </p:sp>
      <p:pic>
        <p:nvPicPr>
          <p:cNvPr id="4" name="3 Imagen" descr="C:\Users\DELL\Downloads\PHOTO-2018-07-01-11-41-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98477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5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:\Fotos_2[1]\S201007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773082" cy="357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E:\Fotos_2[1]\S201008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5012788" cy="3521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2320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img472.imageshack.us/img472/1493/230204975altmh6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51" y="4545184"/>
            <a:ext cx="1836141" cy="18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1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T2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5189526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C:\Users\DELL\Downloads\PHOTO-2018-07-01-22-19-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315986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://images03.olx.cl/ui/3/17/00/55971700_2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MCj0436863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758010"/>
            <a:ext cx="1542182" cy="154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2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:\Users\DELL\Downloads\PHOTO-2018-07-01-22-14-4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773082" cy="357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DELL\Downloads\PHOTO-2018-07-01-11-41-15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892050" cy="363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 descr="http://www.floristeriapetalos.com/pic/articulos/bouquet2555_1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96895"/>
            <a:ext cx="2160240" cy="194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bodaestilo.com/blog/wp-content/uploads/2008/12/flores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2960"/>
          </a:xfrm>
        </p:spPr>
        <p:txBody>
          <a:bodyPr/>
          <a:lstStyle/>
          <a:p>
            <a:r>
              <a:rPr lang="es-CL" sz="2000" cap="none" dirty="0" smtClean="0"/>
              <a:t>Para finalizar, recordemos nuestra Promesa Institucional</a:t>
            </a:r>
            <a:endParaRPr lang="es-CL" sz="2000" cap="non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1" y="1052736"/>
            <a:ext cx="462111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C:\Users\DELL\Downloads\PHOTO-2018-07-01-22-23-1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8" t="13130" r="5187"/>
          <a:stretch/>
        </p:blipFill>
        <p:spPr bwMode="auto">
          <a:xfrm>
            <a:off x="5617871" y="987817"/>
            <a:ext cx="2952750" cy="3654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5" name="Picture 3" descr="2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92" y="4149080"/>
            <a:ext cx="1368152" cy="180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6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497</TotalTime>
  <Words>436</Words>
  <Application>Microsoft Office PowerPoint</Application>
  <PresentationFormat>Presentación en pantalla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Ángulos</vt:lpstr>
      <vt:lpstr>Picture</vt:lpstr>
      <vt:lpstr>Factores que impiden cumplir nuestro compromiso Institucional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finalizar, recordemos nuestra Promesa Institucional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Factores que impiden cumplir nuestro compromiso Institucional</dc:title>
  <dc:creator>DELL</dc:creator>
  <cp:lastModifiedBy>DELL</cp:lastModifiedBy>
  <cp:revision>30</cp:revision>
  <dcterms:created xsi:type="dcterms:W3CDTF">2018-07-02T00:29:53Z</dcterms:created>
  <dcterms:modified xsi:type="dcterms:W3CDTF">2018-07-03T23:13:48Z</dcterms:modified>
</cp:coreProperties>
</file>